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3" r:id="rId6"/>
    <p:sldId id="265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0842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rgbClr val="F0A22E"/>
              </a:buClr>
              <a:buSzPct val="70000"/>
            </a:pP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Бюджетное учреждение Ханты-Мансийского автономного округа – Югры «</a:t>
            </a:r>
            <a:r>
              <a:rPr lang="ru-RU" dirty="0" err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Нефтеюганский</a:t>
            </a:r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реабилитационный центр для детей и подростков с ограниченными возможностями»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филиал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пгт.Пойковский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4604" y="1340768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000" b="1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Социально-психологическая 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поддержка семей с </a:t>
            </a:r>
            <a:r>
              <a:rPr lang="ru-RU" sz="4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детьми-инвалидами </a:t>
            </a:r>
            <a:r>
              <a:rPr lang="ru-RU" sz="4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 разных этапах принятия ребенка</a:t>
            </a:r>
            <a:endParaRPr lang="ru-RU" sz="48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1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Психологический портрет родителей «особого» </a:t>
            </a:r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ребенка: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617" y="1196752"/>
            <a:ext cx="8991600" cy="5544616"/>
          </a:xfrm>
        </p:spPr>
        <p:txBody>
          <a:bodyPr>
            <a:normAutofit fontScale="70000" lnSpcReduction="20000"/>
          </a:bodyPr>
          <a:lstStyle/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выраженная озабоченность;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высокий уровень тревожности</a:t>
            </a:r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4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консервативность мышления</a:t>
            </a:r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4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слабость </a:t>
            </a:r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эмоциональных </a:t>
            </a:r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</a:t>
            </a:r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4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робость;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заниженная самооценка;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выраженные </a:t>
            </a:r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чувства вины и стыда перед </a:t>
            </a:r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близкими;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невротическая усталость;</a:t>
            </a:r>
          </a:p>
          <a:p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пустошенность;</a:t>
            </a:r>
          </a:p>
          <a:p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аздражительность;</a:t>
            </a:r>
          </a:p>
          <a:p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восприятия </a:t>
            </a:r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окружающей </a:t>
            </a:r>
            <a:r>
              <a:rPr lang="ru-RU" sz="4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действительности.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509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переживаний матери, узнавшей о рождении </a:t>
            </a:r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«особого»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608" y="1124744"/>
            <a:ext cx="8686800" cy="5616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1 этап (фаза): испытание шока 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(потеря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ориентации,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спутанность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сознания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70822" y="2746970"/>
            <a:ext cx="746372" cy="82604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3861048"/>
            <a:ext cx="8352928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Поддержка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близких людей, пребывание рядом с матерью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ребенка.</a:t>
            </a:r>
          </a:p>
          <a:p>
            <a:pPr algn="ctr"/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допустить ощущение </a:t>
            </a:r>
            <a:r>
              <a:rPr lang="ru-RU" sz="3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брошенности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презрения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11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переживаний матери, узнавшей о рождении </a:t>
            </a:r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«особого»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608" y="1196752"/>
            <a:ext cx="8686800" cy="566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2 этап: реактивная фаза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(плач</a:t>
            </a:r>
            <a:r>
              <a:rPr lang="ru-RU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гнев, поиск виноватых, 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самообвинение и т.д.)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03289" y="3285161"/>
            <a:ext cx="746372" cy="6409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9070" y="3933056"/>
            <a:ext cx="8352928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очувствие 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поддержка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матери.</a:t>
            </a:r>
          </a:p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основе поддержки должно лежать признание за женщиной права на такую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реакцию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95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переживаний матери, узнавшей о рождении </a:t>
            </a:r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«особого»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608" y="1196752"/>
            <a:ext cx="8686800" cy="566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3 этап: 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адаптивная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фаза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 привыкания родителей к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ситуации)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03289" y="3285161"/>
            <a:ext cx="746372" cy="6409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9070" y="3933056"/>
            <a:ext cx="8352928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ребенка таким, каков он есть, и установление с ним отношений любви и 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доверия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71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переживаний матери, узнавшей о рождении </a:t>
            </a:r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«особого»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ребенка</a:t>
            </a:r>
            <a:endParaRPr lang="ru-RU" sz="24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0608" y="1196752"/>
            <a:ext cx="8686800" cy="5661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4 этап: </a:t>
            </a:r>
            <a:r>
              <a:rPr lang="ru-RU" sz="4000" b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фаза</a:t>
            </a:r>
            <a:r>
              <a:rPr lang="ru-RU" sz="4000" i="1" dirty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реорганизации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(активные действия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родителей по изысканию ресурсов для организации нормального существования в реальной ситуации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69931" y="3605643"/>
            <a:ext cx="746372" cy="6409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89070" y="4437112"/>
            <a:ext cx="835292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ключение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«особой семьи»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группу «малой социализации» для установления социальных связей, для взаимной поддержки родителями друг друга и нормализации эмоционального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фона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78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работа специалистов учреждения по </a:t>
            </a:r>
            <a:r>
              <a:rPr lang="ru-RU" sz="24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основным направлениям: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86800" cy="566124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позитивной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самооценки,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снятие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тревожности; 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умений самоанализа и преодоления психологических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барьеров;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оптимизация детско-родительских отношений в диаде «мать-дитя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внутрисемейной системы поддержки и гармонизация супружеских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коммуникативных форм поведения. 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459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4000" b="1" dirty="0" smtClean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>работы: </a:t>
            </a:r>
            <a:r>
              <a:rPr lang="ru-RU" sz="40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solidFill>
                  <a:srgbClr val="0066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5400600"/>
          </a:xfrm>
        </p:spPr>
        <p:txBody>
          <a:bodyPr>
            <a:noAutofit/>
          </a:bodyPr>
          <a:lstStyle/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взаимной поддержки;</a:t>
            </a:r>
          </a:p>
          <a:p>
            <a:pPr lvl="0"/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тренинговые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группы;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родительские клубы и гостиные;</a:t>
            </a:r>
          </a:p>
          <a:p>
            <a:pPr lvl="0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Совет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родителей;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индивидуальное психологическое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консультирование;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семейное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психологическое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консультирование;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совместных праздников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досуга.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8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28800"/>
            <a:ext cx="8686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dirty="0" smtClean="0">
                <a:solidFill>
                  <a:srgbClr val="006600"/>
                </a:solidFill>
              </a:rPr>
              <a:t>Спасибо</a:t>
            </a:r>
          </a:p>
          <a:p>
            <a:pPr marL="0" indent="0" algn="ctr">
              <a:buNone/>
            </a:pPr>
            <a:r>
              <a:rPr lang="ru-RU" sz="8800" b="1" dirty="0" smtClean="0">
                <a:solidFill>
                  <a:srgbClr val="006600"/>
                </a:solidFill>
              </a:rPr>
              <a:t> за внимание!</a:t>
            </a:r>
            <a:endParaRPr lang="ru-RU" sz="88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509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490</TotalTime>
  <Words>332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Презентация PowerPoint</vt:lpstr>
      <vt:lpstr>Психологический портрет родителей «особого» ребенка:</vt:lpstr>
      <vt:lpstr>Динамика переживаний матери, узнавшей о рождении «особого» ребенка</vt:lpstr>
      <vt:lpstr>Динамика переживаний матери, узнавшей о рождении «особого» ребенка</vt:lpstr>
      <vt:lpstr>Динамика переживаний матери, узнавшей о рождении «особого» ребенка</vt:lpstr>
      <vt:lpstr>Динамика переживаний матери, узнавшей о рождении «особого» ребенка</vt:lpstr>
      <vt:lpstr>работа специалистов учреждения по основным направлениям:</vt:lpstr>
      <vt:lpstr>формы работы: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37</cp:revision>
  <dcterms:created xsi:type="dcterms:W3CDTF">2019-03-08T17:38:59Z</dcterms:created>
  <dcterms:modified xsi:type="dcterms:W3CDTF">2019-05-21T17:58:20Z</dcterms:modified>
</cp:coreProperties>
</file>