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1" r:id="rId9"/>
    <p:sldId id="265" r:id="rId10"/>
  </p:sldIdLst>
  <p:sldSz cx="9144000" cy="6858000" type="screen4x3"/>
  <p:notesSz cx="6858000" cy="9144000"/>
  <p:custDataLst>
    <p:tags r:id="rId1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5127327"/>
            <a:ext cx="5112568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778A-F159-4525-8285-C88B6E071D33}" type="datetimeFigureOut">
              <a:rPr lang="ru-RU" smtClean="0"/>
              <a:t>17.05.2019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904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778A-F159-4525-8285-C88B6E071D33}" type="datetimeFigureOut">
              <a:rPr lang="ru-RU" smtClean="0"/>
              <a:t>17.05.2019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006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778A-F159-4525-8285-C88B6E071D33}" type="datetimeFigureOut">
              <a:rPr lang="ru-RU" smtClean="0"/>
              <a:t>17.05.2019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838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778A-F159-4525-8285-C88B6E071D33}" type="datetimeFigureOut">
              <a:rPr lang="ru-RU" smtClean="0"/>
              <a:t>17.05.2019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526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778A-F159-4525-8285-C88B6E071D33}" type="datetimeFigureOut">
              <a:rPr lang="ru-RU" smtClean="0"/>
              <a:t>17.05.2019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502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778A-F159-4525-8285-C88B6E071D33}" type="datetimeFigureOut">
              <a:rPr lang="ru-RU" smtClean="0"/>
              <a:t>17.05.2019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454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778A-F159-4525-8285-C88B6E071D33}" type="datetimeFigureOut">
              <a:rPr lang="ru-RU" smtClean="0"/>
              <a:t>17.05.2019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814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778A-F159-4525-8285-C88B6E071D33}" type="datetimeFigureOut">
              <a:rPr lang="ru-RU" smtClean="0"/>
              <a:t>17.05.2019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13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778A-F159-4525-8285-C88B6E071D33}" type="datetimeFigureOut">
              <a:rPr lang="ru-RU" smtClean="0"/>
              <a:t>17.05.2019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849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778A-F159-4525-8285-C88B6E071D33}" type="datetimeFigureOut">
              <a:rPr lang="ru-RU" smtClean="0"/>
              <a:t>17.05.2019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420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778A-F159-4525-8285-C88B6E071D33}" type="datetimeFigureOut">
              <a:rPr lang="ru-RU" smtClean="0"/>
              <a:t>17.05.2019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1138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99938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4778A-F159-4525-8285-C88B6E071D33}" type="datetimeFigureOut">
              <a:rPr lang="ru-RU" smtClean="0"/>
              <a:t>17.05.2019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232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629" y="2708920"/>
            <a:ext cx="5134859" cy="3947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-387424"/>
            <a:ext cx="8568952" cy="5688633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Повышение авторитета родителей и учителей на основе использования технологий ранней профилактики суицидального </a:t>
            </a:r>
            <a:b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поведения </a:t>
            </a:r>
            <a:b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среди</a:t>
            </a:r>
            <a:b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детей и </a:t>
            </a:r>
            <a:b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подростков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96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	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ПРИЧИНЫ НИЗКОГО АВТОРИТЕТА РОДИТЕЛЕЙ:</a:t>
            </a:r>
            <a:endParaRPr lang="ru-RU" sz="28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/>
            <a:r>
              <a:rPr lang="ru-RU" sz="18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«Общество потребления» навязывает нам искаженные ценности, в том числе и в области воспитания детей.</a:t>
            </a:r>
          </a:p>
          <a:p>
            <a:pPr lvl="0" algn="just"/>
            <a:r>
              <a:rPr lang="ru-RU" sz="18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Отказ современных родителей от традиционных ценностей в воспитании. Многие родители хотели бы, чтобы дети не только любили их, но и считали их своими друзьями. Им нравится, что ребенок считает их "крутыми", общается с ними на равных, как со сверстниками.</a:t>
            </a:r>
          </a:p>
          <a:p>
            <a:pPr lvl="0" algn="just"/>
            <a:r>
              <a:rPr lang="ru-RU" sz="18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Много работающие и часто отсутствующие родители превращаются в родителей-праздник, стремясь компенсировать свое временное отсутствие в жизни ребенка развлечениями, подарками.</a:t>
            </a:r>
          </a:p>
          <a:p>
            <a:pPr lvl="0" algn="just"/>
            <a:r>
              <a:rPr lang="ru-RU" sz="18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Разные требования, предъявляемые папой и мамой, родителями и бабушками-дедушками.</a:t>
            </a:r>
          </a:p>
          <a:p>
            <a:pPr lvl="0" algn="just"/>
            <a:r>
              <a:rPr lang="ru-RU" sz="18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Личностные особенности родителей. (Например, неуверенность, тревожность, </a:t>
            </a:r>
            <a:r>
              <a:rPr lang="ru-RU" sz="18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несформированность</a:t>
            </a:r>
            <a:r>
              <a:rPr lang="ru-RU" sz="18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собственных личностных границ, личностная незрелость)</a:t>
            </a:r>
          </a:p>
          <a:p>
            <a:pPr lvl="0" algn="just"/>
            <a:r>
              <a:rPr lang="ru-RU" sz="18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Воспитание детей в неполной семье.</a:t>
            </a:r>
          </a:p>
          <a:p>
            <a:pPr algn="just"/>
            <a:r>
              <a:rPr lang="ru-RU" sz="18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умение выстраивать внутрисемейные отношения. </a:t>
            </a:r>
          </a:p>
        </p:txBody>
      </p:sp>
    </p:spTree>
    <p:extLst>
      <p:ext uri="{BB962C8B-B14F-4D97-AF65-F5344CB8AC3E}">
        <p14:creationId xmlns:p14="http://schemas.microsoft.com/office/powerpoint/2010/main" val="258676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Повышение 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авторитета родителей. 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Психолого-педагогические 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технологии работы с родителями.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В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общеобразовательных учреждениях </a:t>
            </a:r>
            <a:r>
              <a:rPr lang="ru-RU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Нефтеюганского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района разработаны программы для работы с родителями: </a:t>
            </a:r>
            <a:endParaRPr lang="ru-RU" b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Программа родительского субботнего всеобуча, которая предполагает проведение одного занятия в месяц в субботу и направлена на повышение психолого-педагогических знаний в области детской психологии, возрастных кризисов и семейного воспитания.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3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Программы,  направленные на работу с семьями, находящимися в СОП. Включают в себя и психолого-педагогическое просвещение и обучение психологии отношений, а так же патронаж, помощь в социально-бытовых вопросах.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3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Программы, направленные на гармонизацию детско-родительских отношений и предусматривающие проведение </a:t>
            </a:r>
            <a:r>
              <a:rPr lang="ru-RU" sz="34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тренинговой</a:t>
            </a:r>
            <a:r>
              <a:rPr lang="ru-RU" sz="3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работы с родителями, обучение навыкам бесконфликтного взаимодействия с детьми.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720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Методы </a:t>
            </a:r>
            <a:r>
              <a:rPr lang="ru-RU" sz="36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приемы используемые в работе с родителями</a:t>
            </a:r>
            <a:r>
              <a:rPr lang="ru-RU" sz="36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Индивидуальное консультирование (за 2018-2019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уч.г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проведено 368 индивидуальных консультаций по проблемам воспитания, обучения, отношений)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групповые консультации; 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тренинги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группы родителей (в рамках программ – 168 тренингов, 3489 родителей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);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Лектории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(в рамках родительского субботнего всеобуча – 78 занятий, по расписанию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);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Размещение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сайтах школ, официальном сайте ДО и МП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Нефтеюганского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района, в социальной сети в «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ВКонтакте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 информации про телефон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доверия;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памяток,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буклетов;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Проведение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тематических родительских собраний на темы: «Трудности подросткового возраста», «Первые оценки», «Кризис родительского авторитета», «Конфликты родителей и детей. Пути решения», «Стили семейного воспитания», «Семейные традиции и роль ребенка», «Воспитание уважительного отношения к родителям», «Конфликты в семье и способы их решения» и др., охват 6487 родителей.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796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ГРУППОВЫЕ МЕТОДЫ РАБОТЫ</a:t>
            </a:r>
            <a:endParaRPr lang="ru-RU" sz="4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Ролевые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игры.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ходе проигрывания небольших сценок спланированного или произвольного характера, отражающих модели жизненных ситуаций, имитируются и разрешаются проблемы. Это хорошая наработка вариантов поведения в тех ситуациях, в которых могут оказаться родители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Деловые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игры.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Посредством моделирования системы отношений в ходе игры участники анализируют заданные условия и принимают оптимальные решения, выбирают наиболее целесообразный путь и т.п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Дискуссия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Этот метод позволяет с помощью логических доводов воздействовать на мнение, позиции и установки участников дискуссии в процессе непосредственного общения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«Мозговой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штурм».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Техника «мозгового штурма» используется в занятии как способ закрепления полученной информации по теме, ее расширение за счет генерирования новых идей и активизации творческого потенциала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участников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6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Арттерапия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Применяются отдельные приемы как вспомогательное средство для диагностической работы; средство развития внимания к чувствам, усиления ощущения собственной личностной ценности, расширения способов самовыражения родителей.</a:t>
            </a:r>
          </a:p>
        </p:txBody>
      </p:sp>
    </p:spTree>
    <p:extLst>
      <p:ext uri="{BB962C8B-B14F-4D97-AF65-F5344CB8AC3E}">
        <p14:creationId xmlns:p14="http://schemas.microsoft.com/office/powerpoint/2010/main" val="293825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204864"/>
            <a:ext cx="8229600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«Я-сообщения («Я-высказывания»)».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Изучение данного метода позволит родителям применять его на практике в ситуации конфликта и конфронтации, столкновения интересов ребенка и родителя. Родители смогут искренне и эмоционально честно выразить свои чувства по отношению к поведению ребенка в форме, необходимой, чтобы сохранить отношения уважения,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эмпатии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принятия, вместе с тем побуждая ребенка изменить свое поведение с учетом интересов родителя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«активного слушания».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Родители приобретут навыки заинтересованного слушания своих детей, выражения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эмпатии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25" y="404664"/>
            <a:ext cx="4050844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712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14402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Психолого-педагогические технологии работы с педагогами.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ÐÐ°ÑÑÐ¸Ð½ÐºÐ¸ Ð¿Ð¾ Ð·Ð°Ð¿ÑÐ¾ÑÑ Ð¿ÐµÐ´Ð°Ð³Ð¾Ð³Ð¸ ÐºÐ°ÑÑÐ¸Ð½ÐºÐ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1" y="3068960"/>
            <a:ext cx="5322329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369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604867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общеобразовательных организациях района для педагогов организованы психолого-педагогический семинары, на которых педагоги получают знания о возрастных кризисах развития, о развитии детских коллективов, </a:t>
            </a:r>
            <a:r>
              <a:rPr lang="ru-RU" sz="3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конфликтологии</a:t>
            </a:r>
            <a:r>
              <a:rPr lang="ru-RU" sz="3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др. </a:t>
            </a:r>
            <a:endParaRPr lang="ru-RU" sz="3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2018-2019 </a:t>
            </a:r>
            <a:r>
              <a:rPr lang="ru-RU" sz="3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учебном году проведены: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3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«Психологическая безопасность школьника».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3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«Профилактика суицидального поведения детей и подростков».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3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«Развитие ученического самоуправления в классе».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3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«Педагогическая технология».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3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«Организация работы с семьями ТЖС и СОП».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834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7"/>
            <a:ext cx="8229600" cy="4824537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Организована работа кафедры классных руководителей.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заседаниях обсуждаются актуальные проблемы воспитания детей и подростков, взаимодействия с родителями: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Классный руководитель – координатор взаимодействия педагогов, семьи, социума».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Эффективность организации работы с родителями учащихся. Анализ и пути решения проблем».</a:t>
            </a:r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3324225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424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849e441db7aa9c38b536d361b3df4c7681f27"/>
</p:tagLst>
</file>

<file path=ppt/theme/theme1.xml><?xml version="1.0" encoding="utf-8"?>
<a:theme xmlns:a="http://schemas.openxmlformats.org/drawingml/2006/main" name="Тема Offic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465</Words>
  <Application>Microsoft Office PowerPoint</Application>
  <PresentationFormat>Экран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 Повышение авторитета родителей и учителей на основе использования технологий ранней профилактики суицидального  поведения  среди детей и  подростков</vt:lpstr>
      <vt:lpstr> ПРИЧИНЫ НИЗКОГО АВТОРИТЕТА РОДИТЕЛЕЙ:</vt:lpstr>
      <vt:lpstr>Повышение авторитета родителей.  Психолого-педагогические технологии работы с родителями.</vt:lpstr>
      <vt:lpstr> Методы и приемы используемые в работе с родителями </vt:lpstr>
      <vt:lpstr>ГРУППОВЫЕ МЕТОДЫ РАБОТЫ</vt:lpstr>
      <vt:lpstr>Презентация PowerPoint</vt:lpstr>
      <vt:lpstr>Психолого-педагогические технологии работы с педагогами.</vt:lpstr>
      <vt:lpstr> </vt:lpstr>
      <vt:lpstr>Презентация PowerPoint</vt:lpstr>
    </vt:vector>
  </TitlesOfParts>
  <Company>http://presentation-creation.ru/powerpoint-templates.html</Company>
  <LinksUpToDate>false</LinksUpToDate>
  <SharedDoc>false</SharedDoc>
  <HyperlinkBase>http://presentation-creation.ru/powerpoint-templates.html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Гладкий волнистый фон</dc:title>
  <dc:creator>obstinate</dc:creator>
  <cp:keywords>шаблон для презентации, тема оформления презентации, фон презентации</cp:keywords>
  <cp:lastModifiedBy>Psiholog</cp:lastModifiedBy>
  <cp:revision>13</cp:revision>
  <dcterms:created xsi:type="dcterms:W3CDTF">2017-09-04T16:25:52Z</dcterms:created>
  <dcterms:modified xsi:type="dcterms:W3CDTF">2019-05-17T03:30:06Z</dcterms:modified>
</cp:coreProperties>
</file>