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6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9886" autoAdjust="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Выдача разрешения на ввод объекта в эксплуатацию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Пошаговая инструкция заявки на получение услуги в электронном виде</a:t>
            </a:r>
          </a:p>
        </p:txBody>
      </p:sp>
    </p:spTree>
    <p:extLst>
      <p:ext uri="{BB962C8B-B14F-4D97-AF65-F5344CB8AC3E}">
        <p14:creationId xmlns:p14="http://schemas.microsoft.com/office/powerpoint/2010/main" val="16029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618205"/>
            <a:ext cx="10000264" cy="9144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Заполнить сведения о заявителе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1" y="244929"/>
            <a:ext cx="9772650" cy="5347607"/>
          </a:xfrm>
        </p:spPr>
      </p:pic>
    </p:spTree>
    <p:extLst>
      <p:ext uri="{BB962C8B-B14F-4D97-AF65-F5344CB8AC3E}">
        <p14:creationId xmlns:p14="http://schemas.microsoft.com/office/powerpoint/2010/main" val="124304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598" y="5418059"/>
            <a:ext cx="8534400" cy="150706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Заполнить сведения об объекте и нажать «Далее»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43" y="204106"/>
            <a:ext cx="10172700" cy="5494565"/>
          </a:xfrm>
        </p:spPr>
      </p:pic>
    </p:spTree>
    <p:extLst>
      <p:ext uri="{BB962C8B-B14F-4D97-AF65-F5344CB8AC3E}">
        <p14:creationId xmlns:p14="http://schemas.microsoft.com/office/powerpoint/2010/main" val="355704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405" y="5222117"/>
            <a:ext cx="8534400" cy="150706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Вставьте электронные копии документов (при наличии), нажмите  «получить услугу»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6" y="163930"/>
            <a:ext cx="10450285" cy="5314305"/>
          </a:xfrm>
        </p:spPr>
      </p:pic>
    </p:spTree>
    <p:extLst>
      <p:ext uri="{BB962C8B-B14F-4D97-AF65-F5344CB8AC3E}">
        <p14:creationId xmlns:p14="http://schemas.microsoft.com/office/powerpoint/2010/main" val="207266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076" y="5666014"/>
            <a:ext cx="8534400" cy="104684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Откроется окно с указанием номера заявления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43" y="277586"/>
            <a:ext cx="10335986" cy="5543550"/>
          </a:xfrm>
        </p:spPr>
      </p:pic>
      <p:sp>
        <p:nvSpPr>
          <p:cNvPr id="5" name="Стрелка вверх 4"/>
          <p:cNvSpPr/>
          <p:nvPr/>
        </p:nvSpPr>
        <p:spPr>
          <a:xfrm>
            <a:off x="4114800" y="2971800"/>
            <a:ext cx="179614" cy="277586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68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865" y="5682344"/>
            <a:ext cx="9770075" cy="98206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Войдите в личный кабинет, далее</a:t>
            </a:r>
            <a:r>
              <a:rPr lang="ru-RU" sz="2000" dirty="0"/>
              <a:t> </a:t>
            </a:r>
            <a:r>
              <a:rPr lang="ru-RU" sz="2000" dirty="0" smtClean="0"/>
              <a:t>укажите ваше местоположение (на примере «Ханты-мансийский автономный округ – Югра, </a:t>
            </a:r>
            <a:r>
              <a:rPr lang="ru-RU" sz="2000" dirty="0" err="1" smtClean="0"/>
              <a:t>Нефтеюганский</a:t>
            </a:r>
            <a:r>
              <a:rPr lang="ru-RU" sz="2000" dirty="0" smtClean="0"/>
              <a:t> район, п. </a:t>
            </a:r>
            <a:r>
              <a:rPr lang="ru-RU" sz="2000" dirty="0" err="1" smtClean="0"/>
              <a:t>сингапай</a:t>
            </a:r>
            <a:r>
              <a:rPr lang="ru-RU" sz="2000" dirty="0" smtClean="0"/>
              <a:t>»)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75" y="195943"/>
            <a:ext cx="10637475" cy="5282293"/>
          </a:xfrm>
        </p:spPr>
      </p:pic>
      <p:sp>
        <p:nvSpPr>
          <p:cNvPr id="7" name="Стрелка влево 6"/>
          <p:cNvSpPr/>
          <p:nvPr/>
        </p:nvSpPr>
        <p:spPr>
          <a:xfrm>
            <a:off x="9544050" y="996043"/>
            <a:ext cx="293914" cy="17145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8286750" y="728663"/>
            <a:ext cx="187779" cy="289832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14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5527588"/>
            <a:ext cx="9843745" cy="988541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введите имя пользователя (адрес электронной почты, номер мобильного телефона или СНИЛС), пароль, полученный при создании учетной записи на портале государственных </a:t>
            </a:r>
            <a:r>
              <a:rPr lang="ru-RU" sz="2000" dirty="0" smtClean="0"/>
              <a:t>услуг</a:t>
            </a:r>
            <a:r>
              <a:rPr lang="ru-RU" sz="2000" dirty="0"/>
              <a:t>, нажмите «войти»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7779"/>
            <a:ext cx="10801350" cy="5274128"/>
          </a:xfrm>
        </p:spPr>
      </p:pic>
      <p:sp>
        <p:nvSpPr>
          <p:cNvPr id="5" name="Стрелка вправо 4"/>
          <p:cNvSpPr/>
          <p:nvPr/>
        </p:nvSpPr>
        <p:spPr>
          <a:xfrm>
            <a:off x="4425043" y="2735036"/>
            <a:ext cx="432707" cy="26125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53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947719"/>
            <a:ext cx="10370966" cy="6096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личный кабинет, выберите каталог услуг</a:t>
            </a:r>
            <a:endParaRPr lang="ru-RU" sz="2000" dirty="0"/>
          </a:p>
        </p:txBody>
      </p:sp>
      <p:sp>
        <p:nvSpPr>
          <p:cNvPr id="10" name="Стрелка вправо 9"/>
          <p:cNvSpPr/>
          <p:nvPr/>
        </p:nvSpPr>
        <p:spPr>
          <a:xfrm flipH="1">
            <a:off x="6662056" y="5184321"/>
            <a:ext cx="465365" cy="30207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9" y="163285"/>
            <a:ext cx="10589335" cy="5758283"/>
          </a:xfrm>
        </p:spPr>
      </p:pic>
      <p:sp>
        <p:nvSpPr>
          <p:cNvPr id="13" name="Стрелка вверх 12"/>
          <p:cNvSpPr/>
          <p:nvPr/>
        </p:nvSpPr>
        <p:spPr>
          <a:xfrm>
            <a:off x="4563836" y="1216479"/>
            <a:ext cx="244928" cy="432707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66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5750011"/>
            <a:ext cx="10000263" cy="88144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Далее  выберите Органы власти </a:t>
            </a:r>
            <a:endParaRPr lang="ru-RU" sz="2000" dirty="0"/>
          </a:p>
        </p:txBody>
      </p:sp>
      <p:sp>
        <p:nvSpPr>
          <p:cNvPr id="5" name="Стрелка вверх 4"/>
          <p:cNvSpPr/>
          <p:nvPr/>
        </p:nvSpPr>
        <p:spPr>
          <a:xfrm>
            <a:off x="5910943" y="3371850"/>
            <a:ext cx="334736" cy="440872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79" y="163287"/>
            <a:ext cx="10531928" cy="5461906"/>
          </a:xfrm>
        </p:spPr>
      </p:pic>
      <p:sp>
        <p:nvSpPr>
          <p:cNvPr id="8" name="Стрелка вверх 7"/>
          <p:cNvSpPr/>
          <p:nvPr/>
        </p:nvSpPr>
        <p:spPr>
          <a:xfrm>
            <a:off x="5910943" y="3371850"/>
            <a:ext cx="167368" cy="351064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29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5609968"/>
            <a:ext cx="11127920" cy="90616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Укажите орган власти, оказывающий данную услугу (Администрация муниципального образования Ханты-мансийского автономного округа-</a:t>
            </a:r>
            <a:r>
              <a:rPr lang="ru-RU" sz="2000" dirty="0" err="1" smtClean="0"/>
              <a:t>югры</a:t>
            </a:r>
            <a:r>
              <a:rPr lang="ru-RU" sz="2000" dirty="0" smtClean="0"/>
              <a:t> </a:t>
            </a:r>
            <a:r>
              <a:rPr lang="ru-RU" sz="2000" dirty="0" err="1" smtClean="0"/>
              <a:t>нефтеюганский</a:t>
            </a:r>
            <a:r>
              <a:rPr lang="ru-RU" sz="2000" dirty="0" smtClean="0"/>
              <a:t> район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5" y="293913"/>
            <a:ext cx="10776856" cy="5102679"/>
          </a:xfrm>
        </p:spPr>
      </p:pic>
      <p:sp>
        <p:nvSpPr>
          <p:cNvPr id="5" name="Стрелка влево 4"/>
          <p:cNvSpPr/>
          <p:nvPr/>
        </p:nvSpPr>
        <p:spPr>
          <a:xfrm>
            <a:off x="8245928" y="4249511"/>
            <a:ext cx="391886" cy="23676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7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832" y="5873578"/>
            <a:ext cx="10206682" cy="71669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Выберите услугу, нажмите «далее»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08" y="359229"/>
            <a:ext cx="10507436" cy="5355771"/>
          </a:xfrm>
        </p:spPr>
      </p:pic>
      <p:sp>
        <p:nvSpPr>
          <p:cNvPr id="5" name="Стрелка влево 4"/>
          <p:cNvSpPr/>
          <p:nvPr/>
        </p:nvSpPr>
        <p:spPr>
          <a:xfrm>
            <a:off x="9095014" y="4927146"/>
            <a:ext cx="432707" cy="220436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62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733535"/>
            <a:ext cx="9876696" cy="83202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Нажмите получить услугу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93" y="245432"/>
            <a:ext cx="10621736" cy="5502225"/>
          </a:xfrm>
        </p:spPr>
      </p:pic>
      <p:sp>
        <p:nvSpPr>
          <p:cNvPr id="5" name="Стрелка влево 4"/>
          <p:cNvSpPr/>
          <p:nvPr/>
        </p:nvSpPr>
        <p:spPr>
          <a:xfrm>
            <a:off x="9290957" y="4269921"/>
            <a:ext cx="465364" cy="23676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03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486400"/>
            <a:ext cx="10593388" cy="112034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Выберите заявителя из списка и нажмите «далее»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72" y="220705"/>
            <a:ext cx="10621735" cy="5257531"/>
          </a:xfrm>
        </p:spPr>
      </p:pic>
      <p:sp>
        <p:nvSpPr>
          <p:cNvPr id="6" name="Стрелка вправо 5"/>
          <p:cNvSpPr/>
          <p:nvPr/>
        </p:nvSpPr>
        <p:spPr>
          <a:xfrm>
            <a:off x="4343400" y="2694212"/>
            <a:ext cx="375557" cy="23676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62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234</TotalTime>
  <Words>149</Words>
  <Application>Microsoft Office PowerPoint</Application>
  <PresentationFormat>Произвольный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Сектор</vt:lpstr>
      <vt:lpstr>Выдача разрешения на ввод объекта в эксплуатацию</vt:lpstr>
      <vt:lpstr>Войдите в личный кабинет, далее укажите ваше местоположение (на примере «Ханты-мансийский автономный округ – Югра, Нефтеюганский район, п. сингапай») </vt:lpstr>
      <vt:lpstr>введите имя пользователя (адрес электронной почты, номер мобильного телефона или СНИЛС), пароль, полученный при создании учетной записи на портале государственных услуг, нажмите «войти» </vt:lpstr>
      <vt:lpstr>личный кабинет, выберите каталог услуг</vt:lpstr>
      <vt:lpstr>Далее  выберите Органы власти </vt:lpstr>
      <vt:lpstr>Укажите орган власти, оказывающий данную услугу (Администрация муниципального образования Ханты-мансийского автономного округа-югры нефтеюганский район</vt:lpstr>
      <vt:lpstr>Выберите услугу, нажмите «далее»</vt:lpstr>
      <vt:lpstr>Нажмите получить услугу</vt:lpstr>
      <vt:lpstr>Выберите заявителя из списка и нажмите «далее»</vt:lpstr>
      <vt:lpstr>Заполнить сведения о заявителе</vt:lpstr>
      <vt:lpstr>Заполнить сведения об объекте и нажать «Далее»</vt:lpstr>
      <vt:lpstr>Вставьте электронные копии документов (при наличии), нажмите  «получить услугу»</vt:lpstr>
      <vt:lpstr>Откроется окно с указанием номера заявления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Градостроительный план земельного участка</dc:title>
  <dc:creator>Суетина Нафиса Наилевна</dc:creator>
  <cp:lastModifiedBy>Фоминых Алёна Валентиновна</cp:lastModifiedBy>
  <cp:revision>15</cp:revision>
  <dcterms:created xsi:type="dcterms:W3CDTF">2017-08-11T04:57:51Z</dcterms:created>
  <dcterms:modified xsi:type="dcterms:W3CDTF">2017-08-15T04:23:22Z</dcterms:modified>
</cp:coreProperties>
</file>