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6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70" r:id="rId13"/>
    <p:sldId id="271" r:id="rId14"/>
    <p:sldId id="272" r:id="rId15"/>
    <p:sldId id="273" r:id="rId16"/>
    <p:sldId id="274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886" autoAdjust="0"/>
  </p:normalViewPr>
  <p:slideViewPr>
    <p:cSldViewPr snapToGrid="0">
      <p:cViewPr>
        <p:scale>
          <a:sx n="122" d="100"/>
          <a:sy n="122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Выдача разрешения на строительство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Пошаговая инструкция заявки на получение услуги в электронном виде</a:t>
            </a:r>
          </a:p>
        </p:txBody>
      </p:sp>
    </p:spTree>
    <p:extLst>
      <p:ext uri="{BB962C8B-B14F-4D97-AF65-F5344CB8AC3E}">
        <p14:creationId xmlns:p14="http://schemas.microsoft.com/office/powerpoint/2010/main" val="1602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149" y="5943600"/>
            <a:ext cx="10000264" cy="9144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2.Заполните сведения об объекте</a:t>
            </a:r>
            <a:endParaRPr lang="ru-RU" sz="2000" dirty="0"/>
          </a:p>
        </p:txBody>
      </p:sp>
      <p:pic>
        <p:nvPicPr>
          <p:cNvPr id="8" name="Содержимое 7" descr="Сним55568ок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829" y="287383"/>
            <a:ext cx="11025051" cy="5473337"/>
          </a:xfrm>
        </p:spPr>
      </p:pic>
    </p:spTree>
    <p:extLst>
      <p:ext uri="{BB962C8B-B14F-4D97-AF65-F5344CB8AC3E}">
        <p14:creationId xmlns:p14="http://schemas.microsoft.com/office/powerpoint/2010/main" val="124304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598" y="5418059"/>
            <a:ext cx="8534400" cy="150706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2.Заполнить сведения об объекте </a:t>
            </a:r>
            <a:endParaRPr lang="ru-RU" sz="2000" dirty="0"/>
          </a:p>
        </p:txBody>
      </p:sp>
      <p:pic>
        <p:nvPicPr>
          <p:cNvPr id="6" name="Содержимое 5" descr="Сним11111ок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509" y="249909"/>
            <a:ext cx="11521440" cy="5510811"/>
          </a:xfrm>
        </p:spPr>
      </p:pic>
    </p:spTree>
    <p:extLst>
      <p:ext uri="{BB962C8B-B14F-4D97-AF65-F5344CB8AC3E}">
        <p14:creationId xmlns:p14="http://schemas.microsoft.com/office/powerpoint/2010/main" val="35570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709" y="5630091"/>
            <a:ext cx="8534400" cy="10566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2.Заполнить сведения об объекте </a:t>
            </a:r>
            <a:endParaRPr lang="ru-RU" sz="2000" dirty="0"/>
          </a:p>
        </p:txBody>
      </p:sp>
      <p:pic>
        <p:nvPicPr>
          <p:cNvPr id="4" name="Содержимое 3" descr="Сним123ок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362" y="365759"/>
            <a:ext cx="11501272" cy="534874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149" y="5643154"/>
            <a:ext cx="8534400" cy="104357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2.Заполнить сведения об объекте </a:t>
            </a:r>
            <a:endParaRPr lang="ru-RU" sz="2000" dirty="0"/>
          </a:p>
        </p:txBody>
      </p:sp>
      <p:pic>
        <p:nvPicPr>
          <p:cNvPr id="4" name="Содержимое 3" descr="Сни486мок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891" y="261256"/>
            <a:ext cx="11051178" cy="552558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521" y="5839097"/>
            <a:ext cx="8534400" cy="69087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2.Заполнить сведения об объекте </a:t>
            </a:r>
            <a:endParaRPr lang="ru-RU" sz="2000" dirty="0"/>
          </a:p>
        </p:txBody>
      </p:sp>
      <p:pic>
        <p:nvPicPr>
          <p:cNvPr id="4" name="Содержимое 3" descr="Сни486мок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829" y="385353"/>
            <a:ext cx="10855234" cy="527086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149" y="5812972"/>
            <a:ext cx="8534400" cy="6516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3. Загрузить электронные копии документов</a:t>
            </a:r>
            <a:endParaRPr lang="ru-RU" sz="2000" dirty="0"/>
          </a:p>
        </p:txBody>
      </p:sp>
      <p:pic>
        <p:nvPicPr>
          <p:cNvPr id="6" name="Содержимое 5" descr="Сни156687мок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143" y="378823"/>
            <a:ext cx="11011988" cy="532964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086" y="6061166"/>
            <a:ext cx="11072360" cy="52106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3. Загрузить электронные копии документов, далее нажать «Подать заявление»</a:t>
            </a:r>
            <a:endParaRPr lang="ru-RU" sz="2000" dirty="0"/>
          </a:p>
        </p:txBody>
      </p:sp>
      <p:pic>
        <p:nvPicPr>
          <p:cNvPr id="4" name="Содержимое 3" descr="Сн4854785имок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458" y="470263"/>
            <a:ext cx="11025051" cy="5238205"/>
          </a:xfrm>
        </p:spPr>
      </p:pic>
      <p:sp>
        <p:nvSpPr>
          <p:cNvPr id="5" name="Стрелка влево 4"/>
          <p:cNvSpPr/>
          <p:nvPr/>
        </p:nvSpPr>
        <p:spPr>
          <a:xfrm>
            <a:off x="8347166" y="5329646"/>
            <a:ext cx="509451" cy="300445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076" y="5666014"/>
            <a:ext cx="8534400" cy="104684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Откроется окно с указанием номера заявления</a:t>
            </a:r>
            <a:endParaRPr lang="ru-RU" sz="2000" dirty="0"/>
          </a:p>
        </p:txBody>
      </p:sp>
      <p:sp>
        <p:nvSpPr>
          <p:cNvPr id="5" name="Стрелка вверх 4"/>
          <p:cNvSpPr/>
          <p:nvPr/>
        </p:nvSpPr>
        <p:spPr>
          <a:xfrm>
            <a:off x="4114800" y="2971800"/>
            <a:ext cx="179614" cy="277586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6" descr="Сн555555555555имок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160" y="241662"/>
            <a:ext cx="11086223" cy="5776155"/>
          </a:xfrm>
        </p:spPr>
      </p:pic>
      <p:sp>
        <p:nvSpPr>
          <p:cNvPr id="8" name="Стрелка вверх 7"/>
          <p:cNvSpPr/>
          <p:nvPr/>
        </p:nvSpPr>
        <p:spPr>
          <a:xfrm>
            <a:off x="4245429" y="3553097"/>
            <a:ext cx="261257" cy="391886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68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865" y="5682344"/>
            <a:ext cx="9770075" cy="98206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Войдите в личный кабинет, далее</a:t>
            </a:r>
            <a:r>
              <a:rPr lang="ru-RU" sz="2000" dirty="0"/>
              <a:t> </a:t>
            </a:r>
            <a:r>
              <a:rPr lang="ru-RU" sz="2000" dirty="0" smtClean="0"/>
              <a:t>укажите ваше местоположение (на примере «Ханты-мансийский автономный округ – Югра, </a:t>
            </a:r>
            <a:r>
              <a:rPr lang="ru-RU" sz="2000" dirty="0" err="1" smtClean="0"/>
              <a:t>Нефтеюганский</a:t>
            </a:r>
            <a:r>
              <a:rPr lang="ru-RU" sz="2000" dirty="0" smtClean="0"/>
              <a:t> район, п. </a:t>
            </a:r>
            <a:r>
              <a:rPr lang="ru-RU" sz="2000" dirty="0" err="1" smtClean="0"/>
              <a:t>сингапай</a:t>
            </a:r>
            <a:r>
              <a:rPr lang="ru-RU" sz="2000" dirty="0" smtClean="0"/>
              <a:t>»)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75" y="195943"/>
            <a:ext cx="10637475" cy="5282293"/>
          </a:xfrm>
        </p:spPr>
      </p:pic>
      <p:sp>
        <p:nvSpPr>
          <p:cNvPr id="7" name="Стрелка влево 6"/>
          <p:cNvSpPr/>
          <p:nvPr/>
        </p:nvSpPr>
        <p:spPr>
          <a:xfrm>
            <a:off x="9544050" y="996043"/>
            <a:ext cx="293914" cy="17145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8286750" y="728663"/>
            <a:ext cx="187779" cy="289832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4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527588"/>
            <a:ext cx="9843745" cy="988541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введите имя пользователя (адрес электронной почты, номер мобильного телефона или СНИЛС), пароль, полученный при создании учетной записи на портале государственных </a:t>
            </a:r>
            <a:r>
              <a:rPr lang="ru-RU" sz="2000" dirty="0" smtClean="0"/>
              <a:t>услуг</a:t>
            </a:r>
            <a:r>
              <a:rPr lang="ru-RU" sz="2000" dirty="0"/>
              <a:t>, нажмите «войти»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7779"/>
            <a:ext cx="10801350" cy="5274128"/>
          </a:xfrm>
        </p:spPr>
      </p:pic>
      <p:sp>
        <p:nvSpPr>
          <p:cNvPr id="5" name="Стрелка вправо 4"/>
          <p:cNvSpPr/>
          <p:nvPr/>
        </p:nvSpPr>
        <p:spPr>
          <a:xfrm>
            <a:off x="4425043" y="2735036"/>
            <a:ext cx="432707" cy="26125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947719"/>
            <a:ext cx="10370966" cy="609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личный кабинет, выберите каталог услуг</a:t>
            </a:r>
            <a:endParaRPr lang="ru-RU" sz="2000" dirty="0"/>
          </a:p>
        </p:txBody>
      </p:sp>
      <p:sp>
        <p:nvSpPr>
          <p:cNvPr id="10" name="Стрелка вправо 9"/>
          <p:cNvSpPr/>
          <p:nvPr/>
        </p:nvSpPr>
        <p:spPr>
          <a:xfrm flipH="1">
            <a:off x="6662056" y="5184321"/>
            <a:ext cx="465365" cy="30207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" y="163285"/>
            <a:ext cx="11116492" cy="5758283"/>
          </a:xfrm>
        </p:spPr>
      </p:pic>
      <p:sp>
        <p:nvSpPr>
          <p:cNvPr id="13" name="Стрелка вверх 12"/>
          <p:cNvSpPr/>
          <p:nvPr/>
        </p:nvSpPr>
        <p:spPr>
          <a:xfrm>
            <a:off x="4563836" y="1216479"/>
            <a:ext cx="244928" cy="432707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750011"/>
            <a:ext cx="10000263" cy="8814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Далее  выберите Органы власти </a:t>
            </a:r>
            <a:endParaRPr lang="ru-RU" sz="2000" dirty="0"/>
          </a:p>
        </p:txBody>
      </p:sp>
      <p:sp>
        <p:nvSpPr>
          <p:cNvPr id="5" name="Стрелка вверх 4"/>
          <p:cNvSpPr/>
          <p:nvPr/>
        </p:nvSpPr>
        <p:spPr>
          <a:xfrm>
            <a:off x="5910943" y="3371850"/>
            <a:ext cx="334736" cy="440872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6" y="163287"/>
            <a:ext cx="11025051" cy="5649684"/>
          </a:xfrm>
        </p:spPr>
      </p:pic>
      <p:sp>
        <p:nvSpPr>
          <p:cNvPr id="8" name="Стрелка вверх 7"/>
          <p:cNvSpPr/>
          <p:nvPr/>
        </p:nvSpPr>
        <p:spPr>
          <a:xfrm>
            <a:off x="5910943" y="3371850"/>
            <a:ext cx="167368" cy="351064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2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5609968"/>
            <a:ext cx="11127920" cy="90616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Укажите орган власти, оказывающий данную услугу (Администрация муниципального образования Ханты-мансийского автономного округа-</a:t>
            </a:r>
            <a:r>
              <a:rPr lang="ru-RU" sz="2000" dirty="0" err="1" smtClean="0"/>
              <a:t>югры</a:t>
            </a:r>
            <a:r>
              <a:rPr lang="ru-RU" sz="2000" dirty="0" smtClean="0"/>
              <a:t> </a:t>
            </a:r>
            <a:r>
              <a:rPr lang="ru-RU" sz="2000" dirty="0" err="1" smtClean="0"/>
              <a:t>нефтеюганский</a:t>
            </a:r>
            <a:r>
              <a:rPr lang="ru-RU" sz="2000" dirty="0" smtClean="0"/>
              <a:t> район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293913"/>
            <a:ext cx="10776856" cy="5179424"/>
          </a:xfrm>
        </p:spPr>
      </p:pic>
      <p:sp>
        <p:nvSpPr>
          <p:cNvPr id="5" name="Стрелка влево 4"/>
          <p:cNvSpPr/>
          <p:nvPr/>
        </p:nvSpPr>
        <p:spPr>
          <a:xfrm>
            <a:off x="8245928" y="4249511"/>
            <a:ext cx="391886" cy="23676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7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769" y="5834389"/>
            <a:ext cx="10206682" cy="71669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Выберите услугу, нажмите «далее»</a:t>
            </a:r>
            <a:endParaRPr lang="ru-RU" sz="2000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9095014" y="4927146"/>
            <a:ext cx="432707" cy="22043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6" descr="Снимок5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514" y="156755"/>
            <a:ext cx="11116492" cy="5499462"/>
          </a:xfrm>
        </p:spPr>
      </p:pic>
      <p:sp>
        <p:nvSpPr>
          <p:cNvPr id="8" name="Стрелка влево 7"/>
          <p:cNvSpPr/>
          <p:nvPr/>
        </p:nvSpPr>
        <p:spPr>
          <a:xfrm>
            <a:off x="10045337" y="5146766"/>
            <a:ext cx="613954" cy="300445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62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772" y="6025978"/>
            <a:ext cx="9876696" cy="83202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Нажмите получить услугу</a:t>
            </a:r>
            <a:endParaRPr lang="ru-RU" sz="2000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10989128" y="5079819"/>
            <a:ext cx="465364" cy="23676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6" descr="Снимо555к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660" y="222069"/>
            <a:ext cx="11394043" cy="5810295"/>
          </a:xfrm>
        </p:spPr>
      </p:pic>
      <p:sp>
        <p:nvSpPr>
          <p:cNvPr id="8" name="Стрелка влево 7"/>
          <p:cNvSpPr/>
          <p:nvPr/>
        </p:nvSpPr>
        <p:spPr>
          <a:xfrm>
            <a:off x="10816046" y="5094514"/>
            <a:ext cx="535577" cy="30044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400" y="5917474"/>
            <a:ext cx="10593388" cy="112034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1.Заполните сведения о заявителе</a:t>
            </a:r>
            <a:endParaRPr lang="ru-RU" sz="20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343400" y="2694212"/>
            <a:ext cx="375557" cy="2367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7" descr="Снимо56к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389" y="248193"/>
            <a:ext cx="11128011" cy="5708469"/>
          </a:xfrm>
        </p:spPr>
      </p:pic>
    </p:spTree>
    <p:extLst>
      <p:ext uri="{BB962C8B-B14F-4D97-AF65-F5344CB8AC3E}">
        <p14:creationId xmlns:p14="http://schemas.microsoft.com/office/powerpoint/2010/main" val="40766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289</TotalTime>
  <Words>154</Words>
  <Application>Microsoft Office PowerPoint</Application>
  <PresentationFormat>Произвольный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Сектор</vt:lpstr>
      <vt:lpstr>Выдача разрешения на строительство</vt:lpstr>
      <vt:lpstr>Войдите в личный кабинет, далее укажите ваше местоположение (на примере «Ханты-мансийский автономный округ – Югра, Нефтеюганский район, п. сингапай») </vt:lpstr>
      <vt:lpstr>введите имя пользователя (адрес электронной почты, номер мобильного телефона или СНИЛС), пароль, полученный при создании учетной записи на портале государственных услуг, нажмите «войти» </vt:lpstr>
      <vt:lpstr>личный кабинет, выберите каталог услуг</vt:lpstr>
      <vt:lpstr>Далее  выберите Органы власти </vt:lpstr>
      <vt:lpstr>Укажите орган власти, оказывающий данную услугу (Администрация муниципального образования Ханты-мансийского автономного округа-югры нефтеюганский район</vt:lpstr>
      <vt:lpstr>Выберите услугу, нажмите «далее»</vt:lpstr>
      <vt:lpstr>Нажмите получить услугу</vt:lpstr>
      <vt:lpstr>1.Заполните сведения о заявителе</vt:lpstr>
      <vt:lpstr>2.Заполните сведения об объекте</vt:lpstr>
      <vt:lpstr>2.Заполнить сведения об объекте </vt:lpstr>
      <vt:lpstr>2.Заполнить сведения об объекте </vt:lpstr>
      <vt:lpstr>2.Заполнить сведения об объекте </vt:lpstr>
      <vt:lpstr>2.Заполнить сведения об объекте </vt:lpstr>
      <vt:lpstr>3. Загрузить электронные копии документов</vt:lpstr>
      <vt:lpstr>3. Загрузить электронные копии документов, далее нажать «Подать заявление»</vt:lpstr>
      <vt:lpstr>Откроется окно с указанием номера заявления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Градостроительный план земельного участка</dc:title>
  <dc:creator>Суетина Нафиса Наилевна</dc:creator>
  <cp:lastModifiedBy>Фоминых Алёна Валентиновна</cp:lastModifiedBy>
  <cp:revision>21</cp:revision>
  <dcterms:created xsi:type="dcterms:W3CDTF">2017-08-11T04:57:51Z</dcterms:created>
  <dcterms:modified xsi:type="dcterms:W3CDTF">2017-08-15T07:14:52Z</dcterms:modified>
</cp:coreProperties>
</file>