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70" r:id="rId2"/>
    <p:sldId id="274" r:id="rId3"/>
    <p:sldId id="271" r:id="rId4"/>
    <p:sldId id="273" r:id="rId5"/>
    <p:sldId id="272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2EA8DE-1B96-49B8-8350-BF2CD6B70601}">
          <p14:sldIdLst/>
        </p14:section>
        <p14:section name="Раздел без заголовка" id="{559BD9E9-1E14-4BC5-AAE8-AE3AFD391137}">
          <p14:sldIdLst>
            <p14:sldId id="270"/>
            <p14:sldId id="274"/>
            <p14:sldId id="271"/>
            <p14:sldId id="273"/>
            <p14:sldId id="272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бт" initials="р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6AB80-6BCF-42E7-BC82-DAD1505C276F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B2497-09C9-4605-A881-67C451B36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8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2497-09C9-4605-A881-67C451B363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1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2497-09C9-4605-A881-67C451B363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8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2497-09C9-4605-A881-67C451B363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4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D9F0EB-F7AB-47C4-8CAC-3F428D55C81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873F5-887E-46CB-9A47-61C127F35FC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43" y="1737426"/>
            <a:ext cx="915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Районный конкурс детских рисунков</a:t>
            </a:r>
          </a:p>
          <a:p>
            <a:pPr algn="ctr"/>
            <a:r>
              <a:rPr lang="ru-RU" sz="3600" dirty="0" smtClean="0"/>
              <a:t>«БЕЗОПАСНЫЙ ТРУД ГЛАЗАМИ ДЕТЕЙ»</a:t>
            </a:r>
          </a:p>
          <a:p>
            <a:pPr algn="ctr"/>
            <a:r>
              <a:rPr lang="ru-RU" sz="3600" dirty="0" smtClean="0"/>
              <a:t>2022 год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27325"/>
            <a:ext cx="100599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79725"/>
            <a:ext cx="5029994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79725"/>
            <a:ext cx="100599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032125"/>
            <a:ext cx="9320543" cy="223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3402"/>
            <a:ext cx="12225989" cy="306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873" y="237789"/>
            <a:ext cx="2019250" cy="1197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0982" y="237789"/>
            <a:ext cx="6770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ОБРАЗОВАНИЕ НЕФТЕЮГАНСКИЙ РАЙОН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75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66" y="525101"/>
            <a:ext cx="9723422" cy="633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9922" y="155769"/>
            <a:ext cx="47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БЕЗОПАСНЫЙ ТРУД ГЛАЗАМИ ДЕТЕЙ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2" y="5304687"/>
            <a:ext cx="1481138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35" y="102652"/>
            <a:ext cx="1419599" cy="8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43" y="561313"/>
            <a:ext cx="9116839" cy="629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6737" y="118061"/>
            <a:ext cx="628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БЕЗОПАСНЫЙ ТРУД ГЛАЗАМИ ДЕТЕЙ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1" y="5301784"/>
            <a:ext cx="1481138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61" y="118061"/>
            <a:ext cx="1760978" cy="10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27" y="552260"/>
            <a:ext cx="9576747" cy="63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2467" y="136746"/>
            <a:ext cx="66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БЕЗОПАСНЫЙ ТРУД ГЛАЗАМИ ДЕТЕЙ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" y="5340900"/>
            <a:ext cx="1481138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2" y="136746"/>
            <a:ext cx="1692467" cy="10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00" y="414866"/>
            <a:ext cx="9813956" cy="644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8081" y="45534"/>
            <a:ext cx="44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БЕЗОПАСНЫЙ ТРУД ГЛАЗАМИ ДЕТЕЙ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2" y="5295634"/>
            <a:ext cx="1481138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00" y="45534"/>
            <a:ext cx="163387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85" y="544946"/>
            <a:ext cx="9514673" cy="6313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36" y="5289146"/>
            <a:ext cx="1481456" cy="1341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2036" y="175614"/>
            <a:ext cx="55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БЕЗОПАСНЫЙ ТРУД ГЛАЗАМИ ДЕТЕЙ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6" y="175614"/>
            <a:ext cx="163387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421" y="3481803"/>
            <a:ext cx="9640388" cy="1919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rgbClr val="FF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</a:t>
            </a:r>
            <a:r>
              <a:rPr lang="ru-RU" sz="5400" b="1" dirty="0" smtClean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творческих</a:t>
            </a:r>
            <a:r>
              <a:rPr lang="ru-RU" sz="5400" b="1" dirty="0" smtClean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rgbClr val="CC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и побед!</a:t>
            </a:r>
            <a:endParaRPr lang="ru-RU" sz="5400" b="1" cap="none" spc="0" dirty="0">
              <a:ln w="11430"/>
              <a:solidFill>
                <a:srgbClr val="CC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9001" y="2715491"/>
            <a:ext cx="813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рисунки!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848" y="5199967"/>
            <a:ext cx="2607588" cy="1547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3269" y="703714"/>
            <a:ext cx="749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ОБРАЗОВАНИЕ НЕФТЕЮГАНСКИЙ РАЙОН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84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2010</TotalTime>
  <Words>53</Words>
  <Application>Microsoft Office PowerPoint</Application>
  <PresentationFormat>Широкоэкранный</PresentationFormat>
  <Paragraphs>16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за блогером. доклад</dc:title>
  <dc:creator>рбт</dc:creator>
  <cp:lastModifiedBy>Докукина Изида Фаритовна</cp:lastModifiedBy>
  <cp:revision>43</cp:revision>
  <dcterms:created xsi:type="dcterms:W3CDTF">2022-04-15T10:55:06Z</dcterms:created>
  <dcterms:modified xsi:type="dcterms:W3CDTF">2022-09-14T06:50:59Z</dcterms:modified>
</cp:coreProperties>
</file>