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9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6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37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2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87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1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01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5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6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57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4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3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3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81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964488" cy="272190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РАЙОННЫЙ КОНКУРС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ДЕТСКИХ РИСУНКОВ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«БЕЗОПАСНЫЙ ТРУД ГЛАЗАМИ ДЕТЕЙ»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5826719" cy="1096899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rgbClr val="0070C0"/>
                </a:solidFill>
              </a:rPr>
              <a:t>2021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92" y="188640"/>
            <a:ext cx="2828985" cy="25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22___10\IMG_0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66" y="1133363"/>
            <a:ext cx="7632848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02135"/>
            <a:ext cx="8400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Безопасный труд глазами детей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6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32" y="116632"/>
            <a:ext cx="8401016" cy="768163"/>
          </a:xfrm>
          <a:prstGeom prst="rect">
            <a:avLst/>
          </a:prstGeom>
        </p:spPr>
      </p:pic>
      <p:pic>
        <p:nvPicPr>
          <p:cNvPr id="2050" name="Picture 2" descr="E:\DCIM\122___10\IMG_06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0" y="1064571"/>
            <a:ext cx="7719632" cy="57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22___10\IMG_0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2736"/>
            <a:ext cx="8048371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6632"/>
            <a:ext cx="840101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22___10\IMG_06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 bwMode="auto">
          <a:xfrm>
            <a:off x="0" y="1124744"/>
            <a:ext cx="814576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840101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22___10\IMG_069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" t="3451" r="2217" b="5934"/>
          <a:stretch/>
        </p:blipFill>
        <p:spPr bwMode="auto">
          <a:xfrm>
            <a:off x="-30155" y="1124145"/>
            <a:ext cx="8136904" cy="57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840101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CIM\122___10\IMG_069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5749" b="16107"/>
          <a:stretch/>
        </p:blipFill>
        <p:spPr bwMode="auto">
          <a:xfrm>
            <a:off x="0" y="1526931"/>
            <a:ext cx="7766183" cy="53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0648"/>
            <a:ext cx="840101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2"/>
          <a:stretch/>
        </p:blipFill>
        <p:spPr bwMode="auto">
          <a:xfrm>
            <a:off x="35496" y="1384064"/>
            <a:ext cx="7968844" cy="54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840101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93732"/>
            <a:ext cx="7164288" cy="2164268"/>
          </a:xfrm>
          <a:prstGeom prst="rect">
            <a:avLst/>
          </a:prstGeom>
          <a:solidFill>
            <a:schemeClr val="bg2">
              <a:lumMod val="90000"/>
              <a:alpha val="99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35496" y="260648"/>
            <a:ext cx="78716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Благодарим за работы!</a:t>
            </a:r>
          </a:p>
          <a:p>
            <a:pPr algn="ctr"/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Желаем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творческих успехов!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05927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РАЙОННЫЙ КОНКУРС  ДЕТСКИХ РИСУНКОВ   «БЕЗОПАСНЫЙ ТРУД ГЛАЗАМИ ДЕТЕЙ»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рисунков</dc:title>
  <dc:creator>отдел труда</dc:creator>
  <cp:lastModifiedBy>Кытманова Дина Михайлова</cp:lastModifiedBy>
  <cp:revision>8</cp:revision>
  <dcterms:created xsi:type="dcterms:W3CDTF">2021-10-20T16:09:44Z</dcterms:created>
  <dcterms:modified xsi:type="dcterms:W3CDTF">2021-10-27T12:18:08Z</dcterms:modified>
</cp:coreProperties>
</file>