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270" r:id="rId2"/>
    <p:sldId id="274" r:id="rId3"/>
    <p:sldId id="271" r:id="rId4"/>
    <p:sldId id="273" r:id="rId5"/>
    <p:sldId id="272" r:id="rId6"/>
    <p:sldId id="275" r:id="rId7"/>
    <p:sldId id="277" r:id="rId8"/>
    <p:sldId id="279" r:id="rId9"/>
    <p:sldId id="278" r:id="rId10"/>
    <p:sldId id="280" r:id="rId11"/>
    <p:sldId id="281" r:id="rId12"/>
    <p:sldId id="282" r:id="rId13"/>
    <p:sldId id="284" r:id="rId14"/>
    <p:sldId id="283" r:id="rId15"/>
    <p:sldId id="285" r:id="rId16"/>
    <p:sldId id="286" r:id="rId17"/>
    <p:sldId id="28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92EA8DE-1B96-49B8-8350-BF2CD6B70601}">
          <p14:sldIdLst/>
        </p14:section>
        <p14:section name="Раздел без заголовка" id="{559BD9E9-1E14-4BC5-AAE8-AE3AFD391137}">
          <p14:sldIdLst>
            <p14:sldId id="270"/>
            <p14:sldId id="274"/>
            <p14:sldId id="271"/>
            <p14:sldId id="273"/>
            <p14:sldId id="272"/>
            <p14:sldId id="275"/>
            <p14:sldId id="277"/>
            <p14:sldId id="279"/>
            <p14:sldId id="278"/>
            <p14:sldId id="280"/>
            <p14:sldId id="281"/>
            <p14:sldId id="282"/>
            <p14:sldId id="284"/>
            <p14:sldId id="283"/>
            <p14:sldId id="285"/>
            <p14:sldId id="286"/>
            <p14:sldId id="28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бт" initials="р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6AB80-6BCF-42E7-BC82-DAD1505C276F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B2497-09C9-4605-A881-67C451B363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8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7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1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8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64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1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8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2497-09C9-4605-A881-67C451B3638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6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88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259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564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12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26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80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27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90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4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2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2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8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85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9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8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D9F0EB-F7AB-47C4-8CAC-3F428D55C81A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B873F5-887E-46CB-9A47-61C127F35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1829455"/>
            <a:ext cx="10390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Районный конкурс детских рисунков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«БЕЗОПАСНЫЙ ТРУД ГЛАЗАМИ ДЕТЕЙ»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2023 год</a:t>
            </a:r>
            <a:r>
              <a:rPr lang="ru-RU" sz="3600" dirty="0" smtClean="0">
                <a:solidFill>
                  <a:srgbClr val="00B050"/>
                </a:solidFill>
              </a:rPr>
              <a:t> 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27325"/>
            <a:ext cx="10059988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79725"/>
            <a:ext cx="5029994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3402"/>
            <a:ext cx="12225989" cy="306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4067" y="623985"/>
            <a:ext cx="677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МУНИЦИПАЛЬНОЕ ОБРАЗОВАНИЕ НЕФТЕЮГАНСКИЙ РАЙОН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70" y="424872"/>
            <a:ext cx="9745329" cy="6289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528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708" y="471056"/>
            <a:ext cx="9718201" cy="6308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56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3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47" y="480291"/>
            <a:ext cx="1494549" cy="886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0749"/>
            <a:ext cx="1256145" cy="1137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001" y="480291"/>
            <a:ext cx="9928143" cy="62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58" y="493182"/>
            <a:ext cx="9749014" cy="6253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182"/>
            <a:ext cx="1493649" cy="883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8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49" b="1333"/>
          <a:stretch/>
        </p:blipFill>
        <p:spPr>
          <a:xfrm>
            <a:off x="1656004" y="443346"/>
            <a:ext cx="9741669" cy="6313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346"/>
            <a:ext cx="1493649" cy="883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5" y="489526"/>
            <a:ext cx="9855200" cy="6225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526"/>
            <a:ext cx="1493649" cy="883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679"/>
          <a:stretch/>
        </p:blipFill>
        <p:spPr>
          <a:xfrm>
            <a:off x="1641430" y="452583"/>
            <a:ext cx="9737769" cy="6225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83"/>
            <a:ext cx="1493649" cy="883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63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13"/>
          <a:stretch/>
        </p:blipFill>
        <p:spPr>
          <a:xfrm>
            <a:off x="1551708" y="166254"/>
            <a:ext cx="9864437" cy="6563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710"/>
            <a:ext cx="1493649" cy="883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474" y="2475039"/>
            <a:ext cx="10095344" cy="19193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 smtClean="0">
              <a:ln w="11430"/>
              <a:solidFill>
                <a:srgbClr val="FFFF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Желаем</a:t>
            </a:r>
            <a:r>
              <a:rPr lang="ru-RU" sz="5400" b="1" dirty="0" smtClean="0">
                <a:ln w="11430"/>
                <a:solidFill>
                  <a:srgbClr val="FFFF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новых</a:t>
            </a:r>
            <a:r>
              <a:rPr lang="ru-RU" sz="5400" b="1" dirty="0" smtClean="0">
                <a:ln w="11430"/>
                <a:solidFill>
                  <a:srgbClr val="FFFF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</a:t>
            </a:r>
            <a:r>
              <a:rPr lang="ru-RU" sz="5400" b="1" dirty="0" smtClean="0">
                <a:ln w="11430"/>
                <a:solidFill>
                  <a:srgbClr val="FFFF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успехов</a:t>
            </a:r>
            <a:r>
              <a:rPr lang="ru-RU" sz="5400" b="1" dirty="0" smtClean="0">
                <a:ln w="11430"/>
                <a:solidFill>
                  <a:srgbClr val="CC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rgbClr val="CC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побед!</a:t>
            </a:r>
            <a:endParaRPr lang="ru-RU" sz="5400" b="1" cap="none" spc="0" dirty="0">
              <a:ln w="11430"/>
              <a:solidFill>
                <a:srgbClr val="CC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928" y="1551709"/>
            <a:ext cx="8130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рисунки!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4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881"/>
            <a:ext cx="14811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292"/>
            <a:ext cx="1584569" cy="923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515" b="3846"/>
          <a:stretch/>
        </p:blipFill>
        <p:spPr>
          <a:xfrm>
            <a:off x="1597891" y="480292"/>
            <a:ext cx="9809018" cy="62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4811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818"/>
            <a:ext cx="1760978" cy="1048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490" y="461818"/>
            <a:ext cx="9538419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4811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6" y="480291"/>
            <a:ext cx="1692467" cy="100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993" y="480291"/>
            <a:ext cx="9687917" cy="63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4811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292"/>
            <a:ext cx="1633870" cy="969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871" y="471055"/>
            <a:ext cx="9736093" cy="63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43" y="452582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82"/>
          <a:stretch/>
        </p:blipFill>
        <p:spPr>
          <a:xfrm>
            <a:off x="1717964" y="452582"/>
            <a:ext cx="9716654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89" y="471055"/>
            <a:ext cx="9512455" cy="6262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3" y="681417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4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61" y="443345"/>
            <a:ext cx="9748693" cy="620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255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7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871" y="480291"/>
            <a:ext cx="9754566" cy="6271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291"/>
            <a:ext cx="1633870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64"/>
            <a:ext cx="14814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57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2092</TotalTime>
  <Words>34</Words>
  <Application>Microsoft Office PowerPoint</Application>
  <PresentationFormat>Широкоэкранный</PresentationFormat>
  <Paragraphs>14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наблюдение за блогером. доклад</dc:title>
  <dc:creator>рбт</dc:creator>
  <cp:lastModifiedBy>Докукина Изида Фаритовна</cp:lastModifiedBy>
  <cp:revision>53</cp:revision>
  <dcterms:created xsi:type="dcterms:W3CDTF">2022-04-15T10:55:06Z</dcterms:created>
  <dcterms:modified xsi:type="dcterms:W3CDTF">2023-05-31T06:11:38Z</dcterms:modified>
</cp:coreProperties>
</file>