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02" autoAdjust="0"/>
  </p:normalViewPr>
  <p:slideViewPr>
    <p:cSldViewPr>
      <p:cViewPr>
        <p:scale>
          <a:sx n="96" d="100"/>
          <a:sy n="96" d="100"/>
        </p:scale>
        <p:origin x="-2796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3683648" cy="78594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Орган-разработчик проекта НПА (регулирующий орган)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3033" y="188641"/>
            <a:ext cx="7175351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/>
              <a:t>Схема проведения ОРВ</a:t>
            </a:r>
            <a:endParaRPr lang="ru-RU" sz="3600" dirty="0"/>
          </a:p>
        </p:txBody>
      </p:sp>
      <p:pic>
        <p:nvPicPr>
          <p:cNvPr id="1026" name="Picture 2" descr="C:\Users\OstalcovaEI.ADMOIL\Desktop\shutterstock_86718247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83" y="116632"/>
            <a:ext cx="1240746" cy="124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513047"/>
            <a:ext cx="3683648" cy="534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Предварительная ОРВ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0557" y="4079336"/>
            <a:ext cx="1548171" cy="789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Углубленная ОРВ требуется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60904" y="4096052"/>
            <a:ext cx="1546272" cy="773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Углубленная ОРВ </a:t>
            </a:r>
          </a:p>
          <a:p>
            <a:pPr algn="ctr"/>
            <a:r>
              <a:rPr lang="ru-RU" sz="1400" dirty="0" smtClean="0"/>
              <a:t>не требуется</a:t>
            </a:r>
            <a:endParaRPr lang="ru-RU" sz="14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934833" y="3346122"/>
            <a:ext cx="335578" cy="41719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029333" y="3346201"/>
            <a:ext cx="327309" cy="41719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2152" y="5484478"/>
            <a:ext cx="3683648" cy="75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Углубленная ОРВ</a:t>
            </a:r>
            <a:endParaRPr lang="ru-RU" sz="16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824610" y="5013176"/>
            <a:ext cx="289412" cy="332023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1484784"/>
            <a:ext cx="1080120" cy="52000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1600" dirty="0">
                <a:solidFill>
                  <a:schemeClr val="tx2"/>
                </a:solidFill>
              </a:rPr>
              <a:t>Комитет по экономической политике и предпринимательству (уполномоченный орган)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452802" y="21328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3 рабочих дня</a:t>
            </a: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316416" y="1916832"/>
            <a:ext cx="576064" cy="4370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452802" y="526959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10 рабочих дней</a:t>
            </a:r>
            <a:endParaRPr lang="ru-RU" sz="1200" dirty="0"/>
          </a:p>
        </p:txBody>
      </p:sp>
      <p:sp>
        <p:nvSpPr>
          <p:cNvPr id="23" name="Нашивка 22"/>
          <p:cNvSpPr/>
          <p:nvPr/>
        </p:nvSpPr>
        <p:spPr>
          <a:xfrm>
            <a:off x="5905531" y="2270731"/>
            <a:ext cx="341445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5897178" y="5484478"/>
            <a:ext cx="394661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7642052" y="2270731"/>
            <a:ext cx="462878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7620298" y="5652410"/>
            <a:ext cx="484632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7" name="Picture 3" descr="C:\Users\OstalcovaEI.ADMOIL\Desktop\18180111-3d-white-business-person-look-and-find-the-folder-he-needs-3d--Stock-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30" y="3284984"/>
            <a:ext cx="233887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Нашивка 27"/>
          <p:cNvSpPr/>
          <p:nvPr/>
        </p:nvSpPr>
        <p:spPr>
          <a:xfrm>
            <a:off x="4180661" y="4194108"/>
            <a:ext cx="484632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7862614" y="281360"/>
            <a:ext cx="997210" cy="915392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1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8130096" y="6369177"/>
            <a:ext cx="978408" cy="44419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далее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348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95537" y="188641"/>
            <a:ext cx="7560839" cy="86409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ru-RU" sz="3000" dirty="0" smtClean="0"/>
              <a:t>Схема проведения углубленной ОРВ</a:t>
            </a:r>
            <a:endParaRPr lang="ru-RU" sz="30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025909" y="1810974"/>
            <a:ext cx="289330" cy="224938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439475" y="1810974"/>
            <a:ext cx="252028" cy="28172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618153" y="1836427"/>
            <a:ext cx="247256" cy="26538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18" y="2092696"/>
            <a:ext cx="2645713" cy="132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Высокая </a:t>
            </a:r>
            <a:r>
              <a:rPr lang="ru-RU" dirty="0"/>
              <a:t>степень (публичные </a:t>
            </a:r>
            <a:r>
              <a:rPr lang="ru-RU" dirty="0" smtClean="0"/>
              <a:t>консультации 20 </a:t>
            </a:r>
            <a:r>
              <a:rPr lang="ru-RU" dirty="0"/>
              <a:t>рабочих </a:t>
            </a:r>
            <a:r>
              <a:rPr lang="ru-RU" dirty="0" smtClean="0"/>
              <a:t>дней)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75856" y="2137205"/>
            <a:ext cx="2808312" cy="1321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Средняя </a:t>
            </a:r>
            <a:r>
              <a:rPr lang="ru-RU" dirty="0"/>
              <a:t>степень (публичные консультации </a:t>
            </a:r>
            <a:r>
              <a:rPr lang="ru-RU" dirty="0" smtClean="0"/>
              <a:t>10 </a:t>
            </a:r>
            <a:r>
              <a:rPr lang="ru-RU" dirty="0"/>
              <a:t>рабочих </a:t>
            </a:r>
            <a:r>
              <a:rPr lang="ru-RU" dirty="0" smtClean="0"/>
              <a:t>дней)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05788" y="2137205"/>
            <a:ext cx="2658697" cy="1321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Низкая </a:t>
            </a:r>
            <a:r>
              <a:rPr lang="ru-RU" dirty="0"/>
              <a:t>степень (публичные консультации </a:t>
            </a:r>
            <a:r>
              <a:rPr lang="ru-RU" dirty="0" smtClean="0"/>
              <a:t>5 </a:t>
            </a:r>
            <a:r>
              <a:rPr lang="ru-RU" dirty="0"/>
              <a:t>рабочих </a:t>
            </a:r>
            <a:r>
              <a:rPr lang="ru-RU" dirty="0" smtClean="0"/>
              <a:t>дней)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3805" y="1137319"/>
            <a:ext cx="4520843" cy="491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Углубленная ОРВ</a:t>
            </a:r>
            <a:endParaRPr lang="ru-RU" sz="2000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4386211" y="3541174"/>
            <a:ext cx="197280" cy="27671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546155" y="3540789"/>
            <a:ext cx="195626" cy="24227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483768" y="3540789"/>
            <a:ext cx="195626" cy="24227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4346947" y="4437112"/>
            <a:ext cx="197280" cy="27671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805" y="3842843"/>
            <a:ext cx="4560887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1161255" y="4797152"/>
            <a:ext cx="729755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 дней подготовка сводного отчета и направление в комитет </a:t>
            </a:r>
            <a:r>
              <a:rPr lang="ru-RU" dirty="0"/>
              <a:t>по экономической политике и предпринимательству (уполномоченный орган)</a:t>
            </a:r>
          </a:p>
        </p:txBody>
      </p:sp>
      <p:sp>
        <p:nvSpPr>
          <p:cNvPr id="18" name="Блок-схема: узел 17"/>
          <p:cNvSpPr/>
          <p:nvPr/>
        </p:nvSpPr>
        <p:spPr>
          <a:xfrm>
            <a:off x="7862614" y="281360"/>
            <a:ext cx="997210" cy="915392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2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8120766" y="6352361"/>
            <a:ext cx="978408" cy="44419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далее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9193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95537" y="188641"/>
            <a:ext cx="7933252" cy="86409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ru-RU" sz="3000" dirty="0" smtClean="0"/>
              <a:t>Схема проведения ОФВ и экспертизы</a:t>
            </a:r>
            <a:endParaRPr lang="ru-RU" sz="3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2" y="3068961"/>
            <a:ext cx="4560887" cy="62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467544" y="1052737"/>
            <a:ext cx="3672408" cy="13681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Оценка </a:t>
            </a:r>
            <a:r>
              <a:rPr lang="ru-RU" dirty="0"/>
              <a:t>фактического </a:t>
            </a:r>
            <a:r>
              <a:rPr lang="ru-RU" dirty="0" smtClean="0"/>
              <a:t>воздействия </a:t>
            </a:r>
          </a:p>
          <a:p>
            <a:pPr algn="ctr"/>
            <a:r>
              <a:rPr lang="ru-RU" dirty="0" smtClean="0"/>
              <a:t>(</a:t>
            </a:r>
            <a:r>
              <a:rPr lang="ru-RU" dirty="0"/>
              <a:t>публичные консультации 20 рабочих </a:t>
            </a:r>
            <a:r>
              <a:rPr lang="ru-RU" dirty="0" smtClean="0"/>
              <a:t>дней)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80012" y="1052738"/>
            <a:ext cx="3492388" cy="1368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Экспертиза </a:t>
            </a:r>
          </a:p>
          <a:p>
            <a:pPr algn="ctr"/>
            <a:r>
              <a:rPr lang="ru-RU" dirty="0" smtClean="0"/>
              <a:t>(публичные </a:t>
            </a:r>
            <a:r>
              <a:rPr lang="ru-RU" dirty="0"/>
              <a:t>консультации </a:t>
            </a:r>
            <a:r>
              <a:rPr lang="ru-RU" dirty="0" smtClean="0"/>
              <a:t>25 </a:t>
            </a:r>
            <a:r>
              <a:rPr lang="ru-RU" dirty="0"/>
              <a:t>рабочих </a:t>
            </a:r>
            <a:r>
              <a:rPr lang="ru-RU" dirty="0" smtClean="0"/>
              <a:t>дней)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31235" y="4365104"/>
            <a:ext cx="729755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 дней подготовка сводного отчета и направление в комитет </a:t>
            </a:r>
            <a:r>
              <a:rPr lang="ru-RU" dirty="0"/>
              <a:t>по экономической политике и предпринимательству (уполномоченный орган)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346947" y="3861048"/>
            <a:ext cx="197280" cy="27671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724128" y="2633756"/>
            <a:ext cx="197280" cy="27671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987824" y="2636912"/>
            <a:ext cx="197280" cy="27671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Users\OstalcovaEI.ADMOIL\Desktop\shutterstock_86718247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10" y="2636912"/>
            <a:ext cx="1533702" cy="1537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Блок-схема: узел 14"/>
          <p:cNvSpPr/>
          <p:nvPr/>
        </p:nvSpPr>
        <p:spPr>
          <a:xfrm>
            <a:off x="8028384" y="166757"/>
            <a:ext cx="997210" cy="915392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3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4401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</TotalTime>
  <Words>135</Words>
  <Application>Microsoft Office PowerPoint</Application>
  <PresentationFormat>Экран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Схема проведения ОРВ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проведения ОРВ</dc:title>
  <dc:creator>Остальцова Елена Ивановна</dc:creator>
  <cp:lastModifiedBy>Остальцова Елена Ивановна</cp:lastModifiedBy>
  <cp:revision>32</cp:revision>
  <cp:lastPrinted>2017-01-18T06:47:14Z</cp:lastPrinted>
  <dcterms:created xsi:type="dcterms:W3CDTF">2017-01-18T05:17:08Z</dcterms:created>
  <dcterms:modified xsi:type="dcterms:W3CDTF">2018-11-13T09:42:44Z</dcterms:modified>
</cp:coreProperties>
</file>