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8" r:id="rId3"/>
    <p:sldId id="270" r:id="rId4"/>
    <p:sldId id="271" r:id="rId5"/>
    <p:sldId id="272" r:id="rId6"/>
    <p:sldId id="284" r:id="rId7"/>
    <p:sldId id="273" r:id="rId8"/>
    <p:sldId id="283" r:id="rId9"/>
    <p:sldId id="282" r:id="rId10"/>
    <p:sldId id="285" r:id="rId11"/>
    <p:sldId id="286" r:id="rId12"/>
    <p:sldId id="287" r:id="rId13"/>
    <p:sldId id="289" r:id="rId14"/>
    <p:sldId id="288" r:id="rId15"/>
    <p:sldId id="268" r:id="rId1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C"/>
    <a:srgbClr val="00A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4747BCD7-388C-40CA-A268-22B6690F408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AA1E327-4AAC-492F-ACC1-81632FC9F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1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1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5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1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4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6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6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3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3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8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52B7-231B-45D2-96FD-5DC0460E9E8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7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23" y="6381329"/>
            <a:ext cx="9144000" cy="476672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962141"/>
            <a:ext cx="9144000" cy="1347179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624" y="6373480"/>
            <a:ext cx="2207359" cy="48452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07941" y="6373480"/>
            <a:ext cx="2207359" cy="48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гп</a:t>
            </a:r>
            <a:r>
              <a:rPr lang="ru-RU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Пойковский</a:t>
            </a:r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37632"/>
            <a:ext cx="9144000" cy="654376"/>
          </a:xfrm>
          <a:prstGeom prst="rect">
            <a:avLst/>
          </a:prstGeom>
          <a:solidFill>
            <a:srgbClr val="00A6B7">
              <a:alpha val="98039"/>
            </a:srgbClr>
          </a:solidFill>
          <a:ln>
            <a:solidFill>
              <a:srgbClr val="00A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4971996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sz="3200" b="1" dirty="0" smtClean="0">
                <a:solidFill>
                  <a:prstClr val="whit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Парк </a:t>
            </a:r>
            <a:r>
              <a:rPr lang="ru-RU" sz="3200" b="1" dirty="0">
                <a:solidFill>
                  <a:prstClr val="white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«Сердце Югры»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ПРИОРИТЕТНЫЙ </a:t>
            </a:r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</a:t>
            </a:r>
          </a:p>
          <a:p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«ФОРМИРОВАНИЕ КОМФОРТНОЙ ГОРОДСКОЙ СРЕДЫ»</a:t>
            </a:r>
          </a:p>
          <a:p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2" descr="C:\Users\rizaeva\Desktop\РЦК\Фирменный стиль\Банне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15601"/>
          <a:stretch/>
        </p:blipFill>
        <p:spPr bwMode="auto">
          <a:xfrm>
            <a:off x="-11623" y="616744"/>
            <a:ext cx="9192135" cy="43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548680"/>
            <a:ext cx="9144000" cy="6309321"/>
            <a:chOff x="0" y="548680"/>
            <a:chExt cx="9144000" cy="630932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" r="1" b="14755"/>
            <a:stretch/>
          </p:blipFill>
          <p:spPr>
            <a:xfrm>
              <a:off x="5837653" y="6234299"/>
              <a:ext cx="2788303" cy="62370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6"/>
            <a:stretch/>
          </p:blipFill>
          <p:spPr>
            <a:xfrm>
              <a:off x="3129047" y="6237312"/>
              <a:ext cx="2708606" cy="62068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7"/>
            <a:stretch/>
          </p:blipFill>
          <p:spPr>
            <a:xfrm>
              <a:off x="420441" y="6237313"/>
              <a:ext cx="2708606" cy="620688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solidFill>
                <a:srgbClr val="E95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8620836" y="6381327"/>
            <a:ext cx="504056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9124892" cy="54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Визуализация архитектурной концепции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" y="990600"/>
            <a:ext cx="82867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548680"/>
            <a:ext cx="9144000" cy="6309321"/>
            <a:chOff x="0" y="548680"/>
            <a:chExt cx="9144000" cy="630932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" r="1" b="14755"/>
            <a:stretch/>
          </p:blipFill>
          <p:spPr>
            <a:xfrm>
              <a:off x="5837653" y="6234299"/>
              <a:ext cx="2788303" cy="62370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6"/>
            <a:stretch/>
          </p:blipFill>
          <p:spPr>
            <a:xfrm>
              <a:off x="3129047" y="6237312"/>
              <a:ext cx="2708606" cy="62068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7"/>
            <a:stretch/>
          </p:blipFill>
          <p:spPr>
            <a:xfrm>
              <a:off x="420441" y="6237313"/>
              <a:ext cx="2708606" cy="620688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solidFill>
                <a:srgbClr val="E95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8620836" y="6381327"/>
            <a:ext cx="504056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34" y="0"/>
            <a:ext cx="912095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Визуализация архитектурной концепции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6" y="908720"/>
            <a:ext cx="8412266" cy="49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548680"/>
            <a:ext cx="9144000" cy="6309321"/>
            <a:chOff x="0" y="548680"/>
            <a:chExt cx="9144000" cy="630932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" r="1" b="14755"/>
            <a:stretch/>
          </p:blipFill>
          <p:spPr>
            <a:xfrm>
              <a:off x="5837653" y="6234299"/>
              <a:ext cx="2788303" cy="62370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6"/>
            <a:stretch/>
          </p:blipFill>
          <p:spPr>
            <a:xfrm>
              <a:off x="3129047" y="6237312"/>
              <a:ext cx="2708606" cy="62068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7"/>
            <a:stretch/>
          </p:blipFill>
          <p:spPr>
            <a:xfrm>
              <a:off x="420441" y="6237313"/>
              <a:ext cx="2708606" cy="620688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solidFill>
                <a:srgbClr val="E95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8620836" y="6381327"/>
            <a:ext cx="504056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34" y="0"/>
            <a:ext cx="912095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Визуализация архитектурной концепции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" y="1004887"/>
            <a:ext cx="82677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548680"/>
            <a:ext cx="9144000" cy="6309321"/>
            <a:chOff x="0" y="548680"/>
            <a:chExt cx="9144000" cy="630932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" r="1" b="14755"/>
            <a:stretch/>
          </p:blipFill>
          <p:spPr>
            <a:xfrm>
              <a:off x="5837653" y="6234299"/>
              <a:ext cx="2788303" cy="62370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6"/>
            <a:stretch/>
          </p:blipFill>
          <p:spPr>
            <a:xfrm>
              <a:off x="3129047" y="6237312"/>
              <a:ext cx="2708606" cy="62068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7"/>
            <a:stretch/>
          </p:blipFill>
          <p:spPr>
            <a:xfrm>
              <a:off x="420441" y="6237313"/>
              <a:ext cx="2708606" cy="620688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solidFill>
                <a:srgbClr val="E95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8620836" y="6381327"/>
            <a:ext cx="504056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34" y="0"/>
            <a:ext cx="912095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Визуализация архитектурной концепции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862" y="976312"/>
            <a:ext cx="82962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548680"/>
            <a:ext cx="9144000" cy="6309321"/>
            <a:chOff x="0" y="548680"/>
            <a:chExt cx="9144000" cy="630932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" r="1" b="14755"/>
            <a:stretch/>
          </p:blipFill>
          <p:spPr>
            <a:xfrm>
              <a:off x="5837653" y="6234299"/>
              <a:ext cx="2788303" cy="62370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6"/>
            <a:stretch/>
          </p:blipFill>
          <p:spPr>
            <a:xfrm>
              <a:off x="3129047" y="6237312"/>
              <a:ext cx="2708606" cy="62068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7"/>
            <a:stretch/>
          </p:blipFill>
          <p:spPr>
            <a:xfrm>
              <a:off x="420441" y="6237313"/>
              <a:ext cx="2708606" cy="620688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solidFill>
                <a:srgbClr val="E95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8620836" y="6381327"/>
            <a:ext cx="504056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34" y="0"/>
            <a:ext cx="912095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Визуализация архитектурной концепции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437" y="995362"/>
            <a:ext cx="82391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zaeva\Desktop\РЦК\Фирменный стиль\Г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32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229200"/>
            <a:ext cx="2207359" cy="4845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ЖКменяется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36096" y="5229200"/>
            <a:ext cx="2592288" cy="484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гп</a:t>
            </a:r>
            <a:r>
              <a:rPr lang="ru-RU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Пойковский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3538" y="3284984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ГОРОДСКАЯ СРЕДА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www.gorsreda86.ugraces.ru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3" y="0"/>
            <a:ext cx="9117285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Ситуационный План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548680"/>
            <a:ext cx="9144000" cy="6309321"/>
            <a:chOff x="0" y="548680"/>
            <a:chExt cx="9144000" cy="630932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" r="1" b="14755"/>
            <a:stretch/>
          </p:blipFill>
          <p:spPr>
            <a:xfrm>
              <a:off x="5837653" y="6234299"/>
              <a:ext cx="2788303" cy="62370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6"/>
            <a:stretch/>
          </p:blipFill>
          <p:spPr>
            <a:xfrm>
              <a:off x="3129047" y="6237312"/>
              <a:ext cx="2708606" cy="62068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7"/>
            <a:stretch/>
          </p:blipFill>
          <p:spPr>
            <a:xfrm>
              <a:off x="420441" y="6237313"/>
              <a:ext cx="2708606" cy="620688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solidFill>
                <a:srgbClr val="E95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8620836" y="6381327"/>
            <a:ext cx="504056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97" y="682893"/>
            <a:ext cx="8930422" cy="545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4" y="0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548680"/>
            <a:ext cx="9144000" cy="6309321"/>
            <a:chOff x="0" y="548680"/>
            <a:chExt cx="9144000" cy="630932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" r="1" b="14755"/>
            <a:stretch/>
          </p:blipFill>
          <p:spPr>
            <a:xfrm>
              <a:off x="5837653" y="6234299"/>
              <a:ext cx="2788303" cy="62370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6"/>
            <a:stretch/>
          </p:blipFill>
          <p:spPr>
            <a:xfrm>
              <a:off x="3129047" y="6237312"/>
              <a:ext cx="2708606" cy="62068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7"/>
            <a:stretch/>
          </p:blipFill>
          <p:spPr>
            <a:xfrm>
              <a:off x="420441" y="6237313"/>
              <a:ext cx="2708606" cy="620688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solidFill>
                <a:srgbClr val="E95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8620836" y="6381327"/>
            <a:ext cx="504056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505" y="692696"/>
            <a:ext cx="8928992" cy="5688630"/>
          </a:xfrm>
          <a:prstGeom prst="rect">
            <a:avLst/>
          </a:prstGeom>
          <a:solidFill>
            <a:schemeClr val="bg1"/>
          </a:solidFill>
          <a:ln>
            <a:solidFill>
              <a:srgbClr val="9D9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D9D9C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31647" y="3078113"/>
            <a:ext cx="329316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Область размещения фотографий текущей </a:t>
            </a:r>
            <a:r>
              <a:rPr lang="ru-RU" sz="160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ситуации</a:t>
            </a: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604" y="1016732"/>
            <a:ext cx="8800791" cy="50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4" y="0"/>
            <a:ext cx="9120958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548680"/>
            <a:ext cx="9144000" cy="6309321"/>
            <a:chOff x="0" y="548680"/>
            <a:chExt cx="9144000" cy="630932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" r="1" b="14755"/>
            <a:stretch/>
          </p:blipFill>
          <p:spPr>
            <a:xfrm>
              <a:off x="5837653" y="6234299"/>
              <a:ext cx="2788303" cy="62370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6"/>
            <a:stretch/>
          </p:blipFill>
          <p:spPr>
            <a:xfrm>
              <a:off x="3129047" y="6237312"/>
              <a:ext cx="2708606" cy="62068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7"/>
            <a:stretch/>
          </p:blipFill>
          <p:spPr>
            <a:xfrm>
              <a:off x="420441" y="6237313"/>
              <a:ext cx="2708606" cy="620688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solidFill>
                <a:srgbClr val="E95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513323" y="475166"/>
            <a:ext cx="8350696" cy="58326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 необходимости благоустройства </a:t>
            </a:r>
          </a:p>
          <a:p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Парка «Сердце Югра» 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5 </a:t>
            </a: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микрорайоне 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городского поселения </a:t>
            </a: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Пойковский</a:t>
            </a:r>
            <a:endParaRPr lang="ru-RU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Суть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проекта состоит в формировании благоприятных условий для комфортного пребывания граждан поселения, которое достигается путем создания благоустроенной территории – зоны отдыха и общения. Наш проект предполагает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парка на равнинном участке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самом центре поселка в 5мкр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через него ежедневно проходят сотни людей. Идея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предполагает несколько смысловых нагрузок. Главная из них – познавательная, включающая знакомство с природой округа, популяризацию национальных традиций. А так же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«Сердце Югры»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станет привлекательным местом культурного отдыха.</a:t>
            </a:r>
          </a:p>
          <a:p>
            <a:pPr algn="l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620836" y="6381327"/>
            <a:ext cx="504056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endParaRPr lang="ru-RU" sz="2400" b="1" dirty="0" smtClean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4" y="0"/>
            <a:ext cx="9120958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Схема функционального зонирования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548680"/>
            <a:ext cx="9144000" cy="6309321"/>
            <a:chOff x="0" y="548680"/>
            <a:chExt cx="9144000" cy="630932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" r="1" b="14755"/>
            <a:stretch/>
          </p:blipFill>
          <p:spPr>
            <a:xfrm>
              <a:off x="5837653" y="6234299"/>
              <a:ext cx="2788303" cy="62370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6"/>
            <a:stretch/>
          </p:blipFill>
          <p:spPr>
            <a:xfrm>
              <a:off x="3129047" y="6237312"/>
              <a:ext cx="2708606" cy="62068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7"/>
            <a:stretch/>
          </p:blipFill>
          <p:spPr>
            <a:xfrm>
              <a:off x="420441" y="6237313"/>
              <a:ext cx="2708606" cy="620688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solidFill>
                <a:srgbClr val="E95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8620836" y="6381327"/>
            <a:ext cx="504056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692696"/>
            <a:ext cx="8928992" cy="5688630"/>
          </a:xfrm>
          <a:prstGeom prst="rect">
            <a:avLst/>
          </a:prstGeom>
          <a:solidFill>
            <a:schemeClr val="bg1"/>
          </a:solidFill>
          <a:ln>
            <a:solidFill>
              <a:srgbClr val="9D9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D9D9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859374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" y="20874"/>
            <a:ext cx="9115425" cy="6848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183" y="1489166"/>
            <a:ext cx="33654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1). Контракт на выполнение строительно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– монтажных работ заключен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2183" y="2135497"/>
            <a:ext cx="34485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2). Строительно – монтажные работы на объекте</a:t>
            </a:r>
            <a:endParaRPr lang="ru-RU" sz="1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2183" y="2727423"/>
            <a:ext cx="37011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3). Строительно – монтажные работы выполнены</a:t>
            </a:r>
            <a:endParaRPr lang="ru-RU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592183" y="3302792"/>
            <a:ext cx="299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4).</a:t>
            </a:r>
            <a:r>
              <a:rPr lang="ru-RU" dirty="0" smtClean="0"/>
              <a:t>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Акт приемки выполненных работ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9281" y="1612277"/>
            <a:ext cx="10214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02.03.2020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1583" y="2248511"/>
            <a:ext cx="20441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03.03.2020 –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.2020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6110" y="2927478"/>
            <a:ext cx="10350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.2020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5620" y="3326277"/>
            <a:ext cx="10214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.2020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14699" y="6367636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555724" y="6408613"/>
            <a:ext cx="504056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2400" b="1" dirty="0" smtClean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 b="15167"/>
          <a:stretch/>
        </p:blipFill>
        <p:spPr>
          <a:xfrm>
            <a:off x="420441" y="6237313"/>
            <a:ext cx="2708606" cy="6206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 b="15167"/>
          <a:stretch/>
        </p:blipFill>
        <p:spPr>
          <a:xfrm>
            <a:off x="3139298" y="6237312"/>
            <a:ext cx="2708606" cy="620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 b="15167"/>
          <a:stretch/>
        </p:blipFill>
        <p:spPr>
          <a:xfrm>
            <a:off x="5847118" y="6237312"/>
            <a:ext cx="2708606" cy="620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0441" y="106684"/>
            <a:ext cx="662354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04664"/>
            <a:ext cx="2160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2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5734" y="0"/>
            <a:ext cx="6964991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ОБ ИСТОЧНИКАХ ФИНАНСИРОВАНИЯ ПРОЕКТА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548680"/>
            <a:ext cx="9144000" cy="6309321"/>
            <a:chOff x="0" y="548680"/>
            <a:chExt cx="9144000" cy="630932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" r="1" b="14755"/>
            <a:stretch/>
          </p:blipFill>
          <p:spPr>
            <a:xfrm>
              <a:off x="5837653" y="6234299"/>
              <a:ext cx="2788303" cy="62370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6"/>
            <a:stretch/>
          </p:blipFill>
          <p:spPr>
            <a:xfrm>
              <a:off x="3129047" y="6237312"/>
              <a:ext cx="2708606" cy="62068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7"/>
            <a:stretch/>
          </p:blipFill>
          <p:spPr>
            <a:xfrm>
              <a:off x="420441" y="6237313"/>
              <a:ext cx="2708606" cy="620688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solidFill>
                <a:srgbClr val="E95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302882" y="548680"/>
            <a:ext cx="8350696" cy="58326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620836" y="6381327"/>
            <a:ext cx="504056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759403"/>
              </p:ext>
            </p:extLst>
          </p:nvPr>
        </p:nvGraphicFramePr>
        <p:xfrm>
          <a:off x="995734" y="1700808"/>
          <a:ext cx="6964991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27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Источник финансирования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Объем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финансирования, тыс. руб.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Доля финансирования, 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867,12109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3,98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БАО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14 219,699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65,41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4 271,70524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19,66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БП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2 380,72779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10,95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02454"/>
              </p:ext>
            </p:extLst>
          </p:nvPr>
        </p:nvGraphicFramePr>
        <p:xfrm>
          <a:off x="995734" y="3763288"/>
          <a:ext cx="69649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772751"/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21 739,25400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0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4" y="0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548680"/>
            <a:ext cx="9144000" cy="6309321"/>
            <a:chOff x="0" y="548680"/>
            <a:chExt cx="9144000" cy="630932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" r="1" b="14755"/>
            <a:stretch/>
          </p:blipFill>
          <p:spPr>
            <a:xfrm>
              <a:off x="5837653" y="6234299"/>
              <a:ext cx="2788303" cy="62370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6"/>
            <a:stretch/>
          </p:blipFill>
          <p:spPr>
            <a:xfrm>
              <a:off x="3129047" y="6237312"/>
              <a:ext cx="2708606" cy="62068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7"/>
            <a:stretch/>
          </p:blipFill>
          <p:spPr>
            <a:xfrm>
              <a:off x="420441" y="6237313"/>
              <a:ext cx="2708606" cy="620688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solidFill>
                <a:srgbClr val="E95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8620836" y="6381327"/>
            <a:ext cx="504056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4"/>
            <a:ext cx="9144000" cy="68389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0441" y="404664"/>
            <a:ext cx="6455815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20836" y="6309320"/>
            <a:ext cx="4156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579198" y="6251003"/>
            <a:ext cx="504056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endParaRPr lang="ru-RU" sz="2400" b="1" dirty="0" smtClean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4" y="0"/>
            <a:ext cx="9120958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Визуализация архитектурной концепции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548680"/>
            <a:ext cx="9144000" cy="6309321"/>
            <a:chOff x="0" y="548680"/>
            <a:chExt cx="9144000" cy="630932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" r="1" b="14755"/>
            <a:stretch/>
          </p:blipFill>
          <p:spPr>
            <a:xfrm>
              <a:off x="5837653" y="6234299"/>
              <a:ext cx="2788303" cy="62370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6"/>
            <a:stretch/>
          </p:blipFill>
          <p:spPr>
            <a:xfrm>
              <a:off x="3129047" y="6237312"/>
              <a:ext cx="2708606" cy="62068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" r="2175" b="15167"/>
            <a:stretch/>
          </p:blipFill>
          <p:spPr>
            <a:xfrm>
              <a:off x="420441" y="6237313"/>
              <a:ext cx="2708606" cy="620688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>
              <a:solidFill>
                <a:srgbClr val="E95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8620836" y="6381327"/>
            <a:ext cx="504056" cy="47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39356"/>
            <a:ext cx="8401372" cy="49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216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Ситуационный План</vt:lpstr>
      <vt:lpstr>ОБЩАЯ ИНФОРМАЦИЯ</vt:lpstr>
      <vt:lpstr>ОПИСАНИЕ КОНЦЕПТУАЛЬНЫХ И ПРОЕКТНЫХ РЕШЕНИЙ</vt:lpstr>
      <vt:lpstr>Схема функционального зонирования</vt:lpstr>
      <vt:lpstr>Презентация PowerPoint</vt:lpstr>
      <vt:lpstr>ИНФОРМАЦИЯ ОБ ИСТОЧНИКАХ ФИНАНСИРОВАНИЯ ПРОЕКТА</vt:lpstr>
      <vt:lpstr>ОБЩАЯ ИНФОРМАЦИЯ</vt:lpstr>
      <vt:lpstr>Визуализация архитектурной концепции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#ЖКменяется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#ЖКХменяется</dc:title>
  <dc:creator>Камила Ризаева</dc:creator>
  <cp:lastModifiedBy>Дейкина А.А.</cp:lastModifiedBy>
  <cp:revision>81</cp:revision>
  <cp:lastPrinted>2019-11-19T04:13:48Z</cp:lastPrinted>
  <dcterms:created xsi:type="dcterms:W3CDTF">2018-12-18T11:17:04Z</dcterms:created>
  <dcterms:modified xsi:type="dcterms:W3CDTF">2019-12-10T05:12:08Z</dcterms:modified>
</cp:coreProperties>
</file>