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90" r:id="rId5"/>
    <p:sldId id="259" r:id="rId6"/>
    <p:sldId id="260" r:id="rId7"/>
    <p:sldId id="261" r:id="rId8"/>
    <p:sldId id="291" r:id="rId9"/>
    <p:sldId id="299" r:id="rId10"/>
    <p:sldId id="300" r:id="rId11"/>
    <p:sldId id="292" r:id="rId12"/>
    <p:sldId id="286" r:id="rId13"/>
    <p:sldId id="293" r:id="rId14"/>
    <p:sldId id="301" r:id="rId15"/>
    <p:sldId id="271" r:id="rId16"/>
    <p:sldId id="273" r:id="rId17"/>
    <p:sldId id="275" r:id="rId18"/>
    <p:sldId id="276" r:id="rId19"/>
    <p:sldId id="263" r:id="rId20"/>
    <p:sldId id="28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9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9017-415D-4FCA-88D0-6B9550C2C889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E60A-B429-4E7A-AB17-4A3F2A789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6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9017-415D-4FCA-88D0-6B9550C2C889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E60A-B429-4E7A-AB17-4A3F2A789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3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9017-415D-4FCA-88D0-6B9550C2C889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E60A-B429-4E7A-AB17-4A3F2A789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75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9017-415D-4FCA-88D0-6B9550C2C889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E60A-B429-4E7A-AB17-4A3F2A789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2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9017-415D-4FCA-88D0-6B9550C2C889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E60A-B429-4E7A-AB17-4A3F2A789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9017-415D-4FCA-88D0-6B9550C2C889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E60A-B429-4E7A-AB17-4A3F2A789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72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9017-415D-4FCA-88D0-6B9550C2C889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E60A-B429-4E7A-AB17-4A3F2A789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329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9017-415D-4FCA-88D0-6B9550C2C889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E60A-B429-4E7A-AB17-4A3F2A789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26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9017-415D-4FCA-88D0-6B9550C2C889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E60A-B429-4E7A-AB17-4A3F2A789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76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9017-415D-4FCA-88D0-6B9550C2C889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E60A-B429-4E7A-AB17-4A3F2A789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8582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9017-415D-4FCA-88D0-6B9550C2C889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E60A-B429-4E7A-AB17-4A3F2A789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52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119017-415D-4FCA-88D0-6B9550C2C889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BA13E60A-B429-4E7A-AB17-4A3F2A789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46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071" y="904240"/>
            <a:ext cx="10318418" cy="2145986"/>
          </a:xfrm>
        </p:spPr>
        <p:txBody>
          <a:bodyPr/>
          <a:lstStyle/>
          <a:p>
            <a:r>
              <a:rPr lang="ru-RU" sz="4400" dirty="0">
                <a:solidFill>
                  <a:srgbClr val="002060"/>
                </a:solidFill>
              </a:rPr>
              <a:t>Возможности и </a:t>
            </a:r>
            <a:r>
              <a:rPr lang="ru-RU" sz="4400" dirty="0" smtClean="0">
                <a:solidFill>
                  <a:srgbClr val="002060"/>
                </a:solidFill>
              </a:rPr>
              <a:t>Перспективы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193"/>
            <a:ext cx="12192000" cy="365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27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66479" y="80506"/>
            <a:ext cx="2797173" cy="279717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Региональное инициативное бюджетирование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5038" y="2954833"/>
            <a:ext cx="84023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Молодёжный </a:t>
            </a:r>
            <a:r>
              <a:rPr lang="ru-RU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медиаковоркинг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«Перспектива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     ( 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2 541 300 рублей)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Реконструкция спортивной площадки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территории </a:t>
            </a:r>
            <a:r>
              <a:rPr lang="ru-RU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Усть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-Юганской школы (2 698 400 рублей)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171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0" y="2476218"/>
            <a:ext cx="10179050" cy="1933503"/>
          </a:xfrm>
        </p:spPr>
      </p:pic>
    </p:spTree>
    <p:extLst>
      <p:ext uri="{BB962C8B-B14F-4D97-AF65-F5344CB8AC3E}">
        <p14:creationId xmlns:p14="http://schemas.microsoft.com/office/powerpoint/2010/main" val="2249244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3160" y="445008"/>
            <a:ext cx="5958840" cy="5958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возможности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8720" y="1293961"/>
            <a:ext cx="8029084" cy="4585631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Районный конкурс молодежных </a:t>
            </a:r>
            <a:r>
              <a:rPr lang="ru-RU" sz="2400" b="1" dirty="0" smtClean="0">
                <a:solidFill>
                  <a:srgbClr val="0070C0"/>
                </a:solidFill>
              </a:rPr>
              <a:t>инициатив (14-35 лет);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Грант </a:t>
            </a:r>
            <a:r>
              <a:rPr lang="ru-RU" sz="2400" b="1" dirty="0">
                <a:solidFill>
                  <a:srgbClr val="0070C0"/>
                </a:solidFill>
              </a:rPr>
              <a:t>Губернатора </a:t>
            </a:r>
            <a:r>
              <a:rPr lang="ru-RU" sz="2400" b="1" dirty="0" smtClean="0">
                <a:solidFill>
                  <a:srgbClr val="0070C0"/>
                </a:solidFill>
              </a:rPr>
              <a:t>Югры (14+);</a:t>
            </a:r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Грант </a:t>
            </a:r>
            <a:r>
              <a:rPr lang="ru-RU" sz="2400" b="1" dirty="0" err="1" smtClean="0">
                <a:solidFill>
                  <a:srgbClr val="0070C0"/>
                </a:solidFill>
              </a:rPr>
              <a:t>Росмолодежи</a:t>
            </a:r>
            <a:r>
              <a:rPr lang="ru-RU" sz="2400" b="1" dirty="0">
                <a:solidFill>
                  <a:srgbClr val="0070C0"/>
                </a:solidFill>
              </a:rPr>
              <a:t>  (14-35 лет);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Конкурс </a:t>
            </a:r>
            <a:r>
              <a:rPr lang="ru-RU" sz="2400" b="1" dirty="0">
                <a:solidFill>
                  <a:srgbClr val="0070C0"/>
                </a:solidFill>
              </a:rPr>
              <a:t>«Молоды </a:t>
            </a:r>
            <a:r>
              <a:rPr lang="ru-RU" sz="2400" b="1" dirty="0" smtClean="0">
                <a:solidFill>
                  <a:srgbClr val="0070C0"/>
                </a:solidFill>
              </a:rPr>
              <a:t>душой» (18+);</a:t>
            </a:r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Международная </a:t>
            </a:r>
            <a:r>
              <a:rPr lang="ru-RU" sz="2400" b="1" dirty="0" smtClean="0">
                <a:solidFill>
                  <a:srgbClr val="0070C0"/>
                </a:solidFill>
              </a:rPr>
              <a:t>премия «</a:t>
            </a:r>
            <a:r>
              <a:rPr lang="en-US" sz="2400" b="1" dirty="0" smtClean="0">
                <a:solidFill>
                  <a:srgbClr val="0070C0"/>
                </a:solidFill>
              </a:rPr>
              <a:t>#</a:t>
            </a:r>
            <a:r>
              <a:rPr lang="ru-RU" sz="2400" b="1" dirty="0" err="1" smtClean="0">
                <a:solidFill>
                  <a:srgbClr val="0070C0"/>
                </a:solidFill>
              </a:rPr>
              <a:t>МыВместе</a:t>
            </a:r>
            <a:r>
              <a:rPr lang="ru-RU" sz="2400" b="1" dirty="0">
                <a:solidFill>
                  <a:srgbClr val="0070C0"/>
                </a:solidFill>
              </a:rPr>
              <a:t>» (14-35 лет);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Инициативное </a:t>
            </a:r>
            <a:r>
              <a:rPr lang="ru-RU" sz="2400" b="1" dirty="0">
                <a:solidFill>
                  <a:srgbClr val="0070C0"/>
                </a:solidFill>
              </a:rPr>
              <a:t>бюджетирование  </a:t>
            </a:r>
            <a:r>
              <a:rPr lang="ru-RU" sz="2400" b="1" dirty="0" smtClean="0">
                <a:solidFill>
                  <a:srgbClr val="0070C0"/>
                </a:solidFill>
              </a:rPr>
              <a:t>(16+);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Грант Фонда Президентских грантов;</a:t>
            </a:r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Грант </a:t>
            </a:r>
            <a:r>
              <a:rPr lang="ru-RU" sz="2400" b="1" dirty="0">
                <a:solidFill>
                  <a:srgbClr val="0070C0"/>
                </a:solidFill>
              </a:rPr>
              <a:t>Президентского фонда культурных </a:t>
            </a:r>
            <a:r>
              <a:rPr lang="ru-RU" sz="2400" b="1" dirty="0" smtClean="0">
                <a:solidFill>
                  <a:srgbClr val="0070C0"/>
                </a:solidFill>
              </a:rPr>
              <a:t>инициатив;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Гранты различных ФОНДОВ (Потанина, Тимченко и т.д.).</a:t>
            </a:r>
            <a:endParaRPr lang="ru-RU" sz="2400" b="1" dirty="0">
              <a:solidFill>
                <a:srgbClr val="0070C0"/>
              </a:solidFill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49911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0" y="2607731"/>
            <a:ext cx="10179050" cy="1101517"/>
          </a:xfrm>
        </p:spPr>
      </p:pic>
    </p:spTree>
    <p:extLst>
      <p:ext uri="{BB962C8B-B14F-4D97-AF65-F5344CB8AC3E}">
        <p14:creationId xmlns:p14="http://schemas.microsoft.com/office/powerpoint/2010/main" val="3823538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gau.ru/files/pages/47022/1623395098general_pages_11_June_2021_i47022_studenty_sgau_prinyali_ucha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98" y="1041076"/>
            <a:ext cx="7194131" cy="479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rsv.ru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014" y="5076630"/>
            <a:ext cx="1830207" cy="183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649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541" y="0"/>
            <a:ext cx="9808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99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598" y="0"/>
            <a:ext cx="9940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88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69" y="0"/>
            <a:ext cx="9972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04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295" y="94891"/>
            <a:ext cx="9933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47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6"/>
            <a:ext cx="12192000" cy="684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3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60"/>
            <a:ext cx="12192000" cy="679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68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505" y="0"/>
            <a:ext cx="9814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3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393"/>
            <a:ext cx="12192000" cy="669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7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80" y="2017236"/>
            <a:ext cx="9885680" cy="190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91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57"/>
            <a:ext cx="12192000" cy="675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75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66"/>
            <a:ext cx="12192000" cy="680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00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5" y="0"/>
            <a:ext cx="12096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0" y="2607114"/>
            <a:ext cx="10179050" cy="1915551"/>
          </a:xfrm>
        </p:spPr>
      </p:pic>
    </p:spTree>
    <p:extLst>
      <p:ext uri="{BB962C8B-B14F-4D97-AF65-F5344CB8AC3E}">
        <p14:creationId xmlns:p14="http://schemas.microsoft.com/office/powerpoint/2010/main" val="3367479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2215">
            <a:off x="8678517" y="295446"/>
            <a:ext cx="2773172" cy="27731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Первые шаги в инициативном бюджетировании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428" y="864235"/>
            <a:ext cx="7315200" cy="512064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Студия «Добрые подкасты»</a:t>
            </a:r>
          </a:p>
          <a:p>
            <a:r>
              <a:rPr lang="ru-RU" sz="2400" b="1" dirty="0" smtClean="0"/>
              <a:t>Центра патриотического воспитания «</a:t>
            </a:r>
            <a:r>
              <a:rPr lang="ru-RU" sz="2400" b="1" dirty="0" err="1" smtClean="0"/>
              <a:t>Синэргия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32970871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а">
  <a:themeElements>
    <a:clrScheme name="Рам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265</TotalTime>
  <Words>111</Words>
  <Application>Microsoft Office PowerPoint</Application>
  <PresentationFormat>Широкоэкранный</PresentationFormat>
  <Paragraphs>17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Corbel</vt:lpstr>
      <vt:lpstr>Wingdings 2</vt:lpstr>
      <vt:lpstr>Рама</vt:lpstr>
      <vt:lpstr>Возможности и Перспективы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Первые шаги в инициативном бюджетировании</vt:lpstr>
      <vt:lpstr>Региональное инициативное бюджетирование</vt:lpstr>
      <vt:lpstr>Презентация PowerPoint</vt:lpstr>
      <vt:lpstr>возможности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2022-08-21T14:18:52Z</dcterms:created>
  <dcterms:modified xsi:type="dcterms:W3CDTF">2022-09-08T05:14:54Z</dcterms:modified>
</cp:coreProperties>
</file>