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290" r:id="rId2"/>
    <p:sldId id="289" r:id="rId3"/>
    <p:sldId id="283" r:id="rId4"/>
    <p:sldId id="284" r:id="rId5"/>
    <p:sldId id="285" r:id="rId6"/>
    <p:sldId id="286" r:id="rId7"/>
    <p:sldId id="288" r:id="rId8"/>
    <p:sldId id="27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81" d="100"/>
          <a:sy n="81" d="100"/>
        </p:scale>
        <p:origin x="-7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13.09.2017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13.09.2017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13.09.2017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r>
              <a:rPr lang="en-US" smtClean="0"/>
              <a:t>4</a:t>
            </a:r>
            <a:r>
              <a:rPr lang="ru-RU" smtClean="0"/>
              <a:t>.09.2017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052736"/>
            <a:ext cx="7113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31372"/>
            <a:ext cx="3424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пополнение оборотных средств.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947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10 до 25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924945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924945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3424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пополнение оборотных средств.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1026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688302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688302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171287"/>
              </p:ext>
            </p:extLst>
          </p:nvPr>
        </p:nvGraphicFramePr>
        <p:xfrm>
          <a:off x="395536" y="704750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44709"/>
            <a:ext cx="7113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751260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9,1%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55188"/>
              </p:ext>
            </p:extLst>
          </p:nvPr>
        </p:nvGraphicFramePr>
        <p:xfrm>
          <a:off x="395536" y="364502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805265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 9,1% годовых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949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4869161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4869161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4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16632"/>
            <a:ext cx="2575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деятельности, включая приобретение товарно-материальных ценностей, сырья и материалов, горюче-смазочных материалов; осуществление арендных платежей; выплату заработной платы, уплату налогов и другие платежи, не связанные с капитальными вложениями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т.д.);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строительство и/или реконструкция зданий/сооружений/ помещений, находящихся в собственности или долгосрочной аренде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30841" y="1628800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Организации женского предпринимательства, получившие нефинансовую поддержку со стороны АО «Корпорация «МСП» в виде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6" y="4973106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Организации женского предпринимательства, получившие нефинансовую поддержку со стороны АО «Корпорация «МСП» в виде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16632"/>
            <a:ext cx="220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</TotalTime>
  <Words>790</Words>
  <Application>Microsoft Office PowerPoint</Application>
  <PresentationFormat>Экран (4:3)</PresentationFormat>
  <Paragraphs>146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Жогова Ольга Владимировна</cp:lastModifiedBy>
  <cp:revision>68</cp:revision>
  <dcterms:created xsi:type="dcterms:W3CDTF">2017-08-03T13:00:25Z</dcterms:created>
  <dcterms:modified xsi:type="dcterms:W3CDTF">2017-09-13T04:24:32Z</dcterms:modified>
</cp:coreProperties>
</file>