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06B321-41A8-418F-9E2D-6DA656DA735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CA7D1E45-86DF-4087-AD37-BF93A3C8DC52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2018 год – создано 10 рабочих мест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C81D792F-EE5C-41D4-B2B5-097DA82B84AD}" type="parTrans" cxnId="{02740E9E-3FBD-48D1-842F-11C07569FD32}">
      <dgm:prSet/>
      <dgm:spPr/>
      <dgm:t>
        <a:bodyPr/>
        <a:lstStyle/>
        <a:p>
          <a:endParaRPr lang="ru-RU"/>
        </a:p>
      </dgm:t>
    </dgm:pt>
    <dgm:pt modelId="{E335B01E-F7F2-4760-A0B2-F6B83C32CE74}" type="sibTrans" cxnId="{02740E9E-3FBD-48D1-842F-11C07569FD32}">
      <dgm:prSet/>
      <dgm:spPr/>
      <dgm:t>
        <a:bodyPr/>
        <a:lstStyle/>
        <a:p>
          <a:endParaRPr lang="ru-RU"/>
        </a:p>
      </dgm:t>
    </dgm:pt>
    <dgm:pt modelId="{F3F42EFD-2C1A-4D07-955A-CDC387C81984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2020 год – 10 рабочих мест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373FEB0D-DC8D-48E8-AA54-4A868AC13C68}" type="parTrans" cxnId="{7CF792AF-5BF8-4AC8-9039-3143AEB1A2EC}">
      <dgm:prSet/>
      <dgm:spPr/>
      <dgm:t>
        <a:bodyPr/>
        <a:lstStyle/>
        <a:p>
          <a:endParaRPr lang="ru-RU"/>
        </a:p>
      </dgm:t>
    </dgm:pt>
    <dgm:pt modelId="{0DE1C155-3918-4A46-A24B-CB10A663F52D}" type="sibTrans" cxnId="{7CF792AF-5BF8-4AC8-9039-3143AEB1A2EC}">
      <dgm:prSet/>
      <dgm:spPr/>
      <dgm:t>
        <a:bodyPr/>
        <a:lstStyle/>
        <a:p>
          <a:endParaRPr lang="ru-RU"/>
        </a:p>
      </dgm:t>
    </dgm:pt>
    <dgm:pt modelId="{3DBC9BBB-5013-4FB5-835C-E58BC11024B9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2019 год –</a:t>
          </a: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10 рабочих мест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6187D6C3-E0D8-49C8-9E22-BDD11798D5F1}" type="parTrans" cxnId="{82D9803D-7B16-4F9F-8A1D-B0808C068633}">
      <dgm:prSet/>
      <dgm:spPr/>
      <dgm:t>
        <a:bodyPr/>
        <a:lstStyle/>
        <a:p>
          <a:endParaRPr lang="ru-RU"/>
        </a:p>
      </dgm:t>
    </dgm:pt>
    <dgm:pt modelId="{738CE7A9-305E-45F8-BB2C-128FB2595640}" type="sibTrans" cxnId="{82D9803D-7B16-4F9F-8A1D-B0808C068633}">
      <dgm:prSet/>
      <dgm:spPr/>
      <dgm:t>
        <a:bodyPr/>
        <a:lstStyle/>
        <a:p>
          <a:endParaRPr lang="ru-RU"/>
        </a:p>
      </dgm:t>
    </dgm:pt>
    <dgm:pt modelId="{152DAFEA-C056-4887-B536-269293A9F44E}" type="pres">
      <dgm:prSet presAssocID="{7806B321-41A8-418F-9E2D-6DA656DA7350}" presName="compositeShape" presStyleCnt="0">
        <dgm:presLayoutVars>
          <dgm:chMax val="7"/>
          <dgm:dir/>
          <dgm:resizeHandles val="exact"/>
        </dgm:presLayoutVars>
      </dgm:prSet>
      <dgm:spPr/>
    </dgm:pt>
    <dgm:pt modelId="{201CC5C7-D3F6-4BC7-A555-E43CAA9F417D}" type="pres">
      <dgm:prSet presAssocID="{CA7D1E45-86DF-4087-AD37-BF93A3C8DC52}" presName="circ1" presStyleLbl="vennNode1" presStyleIdx="0" presStyleCnt="3"/>
      <dgm:spPr/>
      <dgm:t>
        <a:bodyPr/>
        <a:lstStyle/>
        <a:p>
          <a:endParaRPr lang="ru-RU"/>
        </a:p>
      </dgm:t>
    </dgm:pt>
    <dgm:pt modelId="{AA699DB4-D09A-404F-9B24-595E25C44549}" type="pres">
      <dgm:prSet presAssocID="{CA7D1E45-86DF-4087-AD37-BF93A3C8DC5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016C6-14C8-4AB0-BA24-074330D1C729}" type="pres">
      <dgm:prSet presAssocID="{F3F42EFD-2C1A-4D07-955A-CDC387C81984}" presName="circ2" presStyleLbl="vennNode1" presStyleIdx="1" presStyleCnt="3"/>
      <dgm:spPr/>
      <dgm:t>
        <a:bodyPr/>
        <a:lstStyle/>
        <a:p>
          <a:endParaRPr lang="ru-RU"/>
        </a:p>
      </dgm:t>
    </dgm:pt>
    <dgm:pt modelId="{9CAF2DE8-C7FE-4A35-94C3-864DF6671AC1}" type="pres">
      <dgm:prSet presAssocID="{F3F42EFD-2C1A-4D07-955A-CDC387C8198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44ABF7-6ADB-45FB-9190-CD708A315C30}" type="pres">
      <dgm:prSet presAssocID="{3DBC9BBB-5013-4FB5-835C-E58BC11024B9}" presName="circ3" presStyleLbl="vennNode1" presStyleIdx="2" presStyleCnt="3"/>
      <dgm:spPr/>
      <dgm:t>
        <a:bodyPr/>
        <a:lstStyle/>
        <a:p>
          <a:endParaRPr lang="ru-RU"/>
        </a:p>
      </dgm:t>
    </dgm:pt>
    <dgm:pt modelId="{A4335719-0CE6-4594-AA5C-3D967DF9F764}" type="pres">
      <dgm:prSet presAssocID="{3DBC9BBB-5013-4FB5-835C-E58BC11024B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02F218-CF40-478D-80AA-E314CCCBEEA9}" type="presOf" srcId="{3DBC9BBB-5013-4FB5-835C-E58BC11024B9}" destId="{6544ABF7-6ADB-45FB-9190-CD708A315C30}" srcOrd="0" destOrd="0" presId="urn:microsoft.com/office/officeart/2005/8/layout/venn1"/>
    <dgm:cxn modelId="{E789EA5F-3F56-4C93-94D5-D5281ADB2727}" type="presOf" srcId="{CA7D1E45-86DF-4087-AD37-BF93A3C8DC52}" destId="{201CC5C7-D3F6-4BC7-A555-E43CAA9F417D}" srcOrd="0" destOrd="0" presId="urn:microsoft.com/office/officeart/2005/8/layout/venn1"/>
    <dgm:cxn modelId="{7CF792AF-5BF8-4AC8-9039-3143AEB1A2EC}" srcId="{7806B321-41A8-418F-9E2D-6DA656DA7350}" destId="{F3F42EFD-2C1A-4D07-955A-CDC387C81984}" srcOrd="1" destOrd="0" parTransId="{373FEB0D-DC8D-48E8-AA54-4A868AC13C68}" sibTransId="{0DE1C155-3918-4A46-A24B-CB10A663F52D}"/>
    <dgm:cxn modelId="{ED2B0699-1346-488B-86FF-DE783CDFC51B}" type="presOf" srcId="{CA7D1E45-86DF-4087-AD37-BF93A3C8DC52}" destId="{AA699DB4-D09A-404F-9B24-595E25C44549}" srcOrd="1" destOrd="0" presId="urn:microsoft.com/office/officeart/2005/8/layout/venn1"/>
    <dgm:cxn modelId="{02740E9E-3FBD-48D1-842F-11C07569FD32}" srcId="{7806B321-41A8-418F-9E2D-6DA656DA7350}" destId="{CA7D1E45-86DF-4087-AD37-BF93A3C8DC52}" srcOrd="0" destOrd="0" parTransId="{C81D792F-EE5C-41D4-B2B5-097DA82B84AD}" sibTransId="{E335B01E-F7F2-4760-A0B2-F6B83C32CE74}"/>
    <dgm:cxn modelId="{7E507B07-ACA2-4523-9958-C62D16E68B93}" type="presOf" srcId="{7806B321-41A8-418F-9E2D-6DA656DA7350}" destId="{152DAFEA-C056-4887-B536-269293A9F44E}" srcOrd="0" destOrd="0" presId="urn:microsoft.com/office/officeart/2005/8/layout/venn1"/>
    <dgm:cxn modelId="{82D9803D-7B16-4F9F-8A1D-B0808C068633}" srcId="{7806B321-41A8-418F-9E2D-6DA656DA7350}" destId="{3DBC9BBB-5013-4FB5-835C-E58BC11024B9}" srcOrd="2" destOrd="0" parTransId="{6187D6C3-E0D8-49C8-9E22-BDD11798D5F1}" sibTransId="{738CE7A9-305E-45F8-BB2C-128FB2595640}"/>
    <dgm:cxn modelId="{E0D9F2B7-6540-470D-AA8D-26EF6EDC3C17}" type="presOf" srcId="{3DBC9BBB-5013-4FB5-835C-E58BC11024B9}" destId="{A4335719-0CE6-4594-AA5C-3D967DF9F764}" srcOrd="1" destOrd="0" presId="urn:microsoft.com/office/officeart/2005/8/layout/venn1"/>
    <dgm:cxn modelId="{3542EB0C-4992-4258-A08C-6FE95A8A6D27}" type="presOf" srcId="{F3F42EFD-2C1A-4D07-955A-CDC387C81984}" destId="{723016C6-14C8-4AB0-BA24-074330D1C729}" srcOrd="0" destOrd="0" presId="urn:microsoft.com/office/officeart/2005/8/layout/venn1"/>
    <dgm:cxn modelId="{5CC45D5E-465D-4F1C-926E-F9E11A261FAF}" type="presOf" srcId="{F3F42EFD-2C1A-4D07-955A-CDC387C81984}" destId="{9CAF2DE8-C7FE-4A35-94C3-864DF6671AC1}" srcOrd="1" destOrd="0" presId="urn:microsoft.com/office/officeart/2005/8/layout/venn1"/>
    <dgm:cxn modelId="{076FEC03-4F6A-4AEE-8F56-7E393B71F3A4}" type="presParOf" srcId="{152DAFEA-C056-4887-B536-269293A9F44E}" destId="{201CC5C7-D3F6-4BC7-A555-E43CAA9F417D}" srcOrd="0" destOrd="0" presId="urn:microsoft.com/office/officeart/2005/8/layout/venn1"/>
    <dgm:cxn modelId="{3086BE9D-EC1F-454B-AB48-9A060DD26FA2}" type="presParOf" srcId="{152DAFEA-C056-4887-B536-269293A9F44E}" destId="{AA699DB4-D09A-404F-9B24-595E25C44549}" srcOrd="1" destOrd="0" presId="urn:microsoft.com/office/officeart/2005/8/layout/venn1"/>
    <dgm:cxn modelId="{1435C40C-DE81-44A1-8444-C1F3F3641D00}" type="presParOf" srcId="{152DAFEA-C056-4887-B536-269293A9F44E}" destId="{723016C6-14C8-4AB0-BA24-074330D1C729}" srcOrd="2" destOrd="0" presId="urn:microsoft.com/office/officeart/2005/8/layout/venn1"/>
    <dgm:cxn modelId="{38A334DB-B063-444F-BE39-6954461693FB}" type="presParOf" srcId="{152DAFEA-C056-4887-B536-269293A9F44E}" destId="{9CAF2DE8-C7FE-4A35-94C3-864DF6671AC1}" srcOrd="3" destOrd="0" presId="urn:microsoft.com/office/officeart/2005/8/layout/venn1"/>
    <dgm:cxn modelId="{B1EEF9E5-E556-4F0B-9CAB-A7906763DFF7}" type="presParOf" srcId="{152DAFEA-C056-4887-B536-269293A9F44E}" destId="{6544ABF7-6ADB-45FB-9190-CD708A315C30}" srcOrd="4" destOrd="0" presId="urn:microsoft.com/office/officeart/2005/8/layout/venn1"/>
    <dgm:cxn modelId="{8A8F0153-0E1B-4A60-BB76-44214A5D73B5}" type="presParOf" srcId="{152DAFEA-C056-4887-B536-269293A9F44E}" destId="{A4335719-0CE6-4594-AA5C-3D967DF9F76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57E31-4C32-40EB-A637-AC2051BEC184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D58852E-2259-43AE-BBE2-E53F6A23F332}">
      <dgm:prSet phldrT="[Текст]" custT="1"/>
      <dgm:spPr/>
      <dgm:t>
        <a:bodyPr/>
        <a:lstStyle/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Снято с регистрационного учёта в текущем году: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9CE0A5E0-9AB4-4516-87AE-A41707CD0F67}" type="parTrans" cxnId="{9202CAA6-1077-4758-9949-23A5ACF2E9E5}">
      <dgm:prSet/>
      <dgm:spPr/>
      <dgm:t>
        <a:bodyPr/>
        <a:lstStyle/>
        <a:p>
          <a:endParaRPr lang="ru-RU"/>
        </a:p>
      </dgm:t>
    </dgm:pt>
    <dgm:pt modelId="{5389F842-DD11-4518-9696-010BF04EF4A3}" type="sibTrans" cxnId="{9202CAA6-1077-4758-9949-23A5ACF2E9E5}">
      <dgm:prSet/>
      <dgm:spPr/>
      <dgm:t>
        <a:bodyPr/>
        <a:lstStyle/>
        <a:p>
          <a:endParaRPr lang="ru-RU"/>
        </a:p>
      </dgm:t>
    </dgm:pt>
    <dgm:pt modelId="{0145192C-76CA-4CC5-A23F-2BFEE853A993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- Трудоустроено по направлению центра занятости  на временные и постоянные рабочие места -  50 чел., из  них создано постоянных рабочих мест – 9. </a:t>
          </a:r>
        </a:p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Субсидия на  одно постоянное рабочее место составляет 72690 рублей 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E68FB82F-E7A6-4E1E-8939-FA0E8E715138}" type="parTrans" cxnId="{C1D697C2-196A-4C4A-AD71-C4E03E8970F9}">
      <dgm:prSet/>
      <dgm:spPr/>
      <dgm:t>
        <a:bodyPr/>
        <a:lstStyle/>
        <a:p>
          <a:endParaRPr lang="ru-RU"/>
        </a:p>
      </dgm:t>
    </dgm:pt>
    <dgm:pt modelId="{F02CBE21-746C-4900-A9C7-86F5A5926275}" type="sibTrans" cxnId="{C1D697C2-196A-4C4A-AD71-C4E03E8970F9}">
      <dgm:prSet/>
      <dgm:spPr/>
      <dgm:t>
        <a:bodyPr/>
        <a:lstStyle/>
        <a:p>
          <a:endParaRPr lang="ru-RU"/>
        </a:p>
      </dgm:t>
    </dgm:pt>
    <dgm:pt modelId="{91B42E8D-0DCE-41B3-88A6-69D42152FD61}">
      <dgm:prSet phldrT="[Текст]" phldr="1"/>
      <dgm:spPr/>
      <dgm:t>
        <a:bodyPr/>
        <a:lstStyle/>
        <a:p>
          <a:endParaRPr lang="ru-RU" dirty="0"/>
        </a:p>
      </dgm:t>
    </dgm:pt>
    <dgm:pt modelId="{AE1093CA-38D2-401A-934C-717176B85A2B}" type="parTrans" cxnId="{D2A6E765-31CE-4DD9-85F1-2211B555C4A3}">
      <dgm:prSet/>
      <dgm:spPr/>
      <dgm:t>
        <a:bodyPr/>
        <a:lstStyle/>
        <a:p>
          <a:endParaRPr lang="ru-RU"/>
        </a:p>
      </dgm:t>
    </dgm:pt>
    <dgm:pt modelId="{78C535A8-E548-45B1-B4CA-C7AB5DC6D4CE}" type="sibTrans" cxnId="{D2A6E765-31CE-4DD9-85F1-2211B555C4A3}">
      <dgm:prSet/>
      <dgm:spPr/>
      <dgm:t>
        <a:bodyPr/>
        <a:lstStyle/>
        <a:p>
          <a:endParaRPr lang="ru-RU"/>
        </a:p>
      </dgm:t>
    </dgm:pt>
    <dgm:pt modelId="{9661B33E-10E3-4ADE-ADE7-CE1D19FD140B}">
      <dgm:prSet phldrT="[Текст]" custT="1"/>
      <dgm:spPr/>
      <dgm:t>
        <a:bodyPr/>
        <a:lstStyle/>
        <a:p>
          <a:r>
            <a:rPr lang="ru-RU" sz="1400" dirty="0" smtClean="0"/>
            <a:t>- </a:t>
          </a:r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Направлено на профессиональное обучение - 2 чел.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8760D1D6-9C79-4312-A086-4CFA7D0583EA}" type="parTrans" cxnId="{EBA9CD13-CA86-425A-8945-76D4D345D0BB}">
      <dgm:prSet/>
      <dgm:spPr/>
      <dgm:t>
        <a:bodyPr/>
        <a:lstStyle/>
        <a:p>
          <a:endParaRPr lang="ru-RU"/>
        </a:p>
      </dgm:t>
    </dgm:pt>
    <dgm:pt modelId="{D2495681-22C7-447C-915B-D0E340622399}" type="sibTrans" cxnId="{EBA9CD13-CA86-425A-8945-76D4D345D0BB}">
      <dgm:prSet/>
      <dgm:spPr/>
      <dgm:t>
        <a:bodyPr/>
        <a:lstStyle/>
        <a:p>
          <a:endParaRPr lang="ru-RU"/>
        </a:p>
      </dgm:t>
    </dgm:pt>
    <dgm:pt modelId="{B2ECE361-ADCC-43A9-85BE-C8FA5270096C}">
      <dgm:prSet phldrT="[Текст]" phldr="1"/>
      <dgm:spPr/>
      <dgm:t>
        <a:bodyPr/>
        <a:lstStyle/>
        <a:p>
          <a:endParaRPr lang="ru-RU" dirty="0"/>
        </a:p>
      </dgm:t>
    </dgm:pt>
    <dgm:pt modelId="{1325BF5C-6733-43B4-84E8-C55E220D1968}" type="parTrans" cxnId="{CABB4074-C766-4854-8624-C0E344E51D86}">
      <dgm:prSet/>
      <dgm:spPr/>
      <dgm:t>
        <a:bodyPr/>
        <a:lstStyle/>
        <a:p>
          <a:endParaRPr lang="ru-RU"/>
        </a:p>
      </dgm:t>
    </dgm:pt>
    <dgm:pt modelId="{FB3EA812-7016-436F-BA46-53DAF7AF4413}" type="sibTrans" cxnId="{CABB4074-C766-4854-8624-C0E344E51D86}">
      <dgm:prSet/>
      <dgm:spPr/>
      <dgm:t>
        <a:bodyPr/>
        <a:lstStyle/>
        <a:p>
          <a:endParaRPr lang="ru-RU"/>
        </a:p>
      </dgm:t>
    </dgm:pt>
    <dgm:pt modelId="{F349E16C-8DC5-4715-A13A-F69E5CF14D45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- Снято с учёта в связи с самостоятельным трудоустройством и по другим причинам – 53 чел.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D1347F51-449A-46A7-817B-61CBB4D380C9}" type="parTrans" cxnId="{D1578FCA-4A37-409D-AACA-F8A73FE9D8EB}">
      <dgm:prSet/>
      <dgm:spPr/>
      <dgm:t>
        <a:bodyPr/>
        <a:lstStyle/>
        <a:p>
          <a:endParaRPr lang="ru-RU"/>
        </a:p>
      </dgm:t>
    </dgm:pt>
    <dgm:pt modelId="{499B373E-4EAC-452E-8F2D-159297E641D7}" type="sibTrans" cxnId="{D1578FCA-4A37-409D-AACA-F8A73FE9D8EB}">
      <dgm:prSet/>
      <dgm:spPr/>
      <dgm:t>
        <a:bodyPr/>
        <a:lstStyle/>
        <a:p>
          <a:endParaRPr lang="ru-RU"/>
        </a:p>
      </dgm:t>
    </dgm:pt>
    <dgm:pt modelId="{2C87C93C-0754-46CF-9E7B-D04E70AD03FF}" type="pres">
      <dgm:prSet presAssocID="{47557E31-4C32-40EB-A637-AC2051BEC184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ru-RU"/>
        </a:p>
      </dgm:t>
    </dgm:pt>
    <dgm:pt modelId="{46FBC09C-9695-4239-A61C-579005F60C8A}" type="pres">
      <dgm:prSet presAssocID="{4D58852E-2259-43AE-BBE2-E53F6A23F332}" presName="parenttextcomposite" presStyleCnt="0"/>
      <dgm:spPr/>
    </dgm:pt>
    <dgm:pt modelId="{8F225740-4BDA-4820-AB12-6B944BEAC6C4}" type="pres">
      <dgm:prSet presAssocID="{4D58852E-2259-43AE-BBE2-E53F6A23F332}" presName="parenttext" presStyleLbl="revTx" presStyleIdx="0" presStyleCnt="3" custScaleX="138092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7DB715-65CC-4CAD-8B65-D3F458753F4A}" type="pres">
      <dgm:prSet presAssocID="{4D58852E-2259-43AE-BBE2-E53F6A23F332}" presName="composite" presStyleCnt="0"/>
      <dgm:spPr/>
    </dgm:pt>
    <dgm:pt modelId="{55EE0375-DF76-42A8-B411-05175C1B2C15}" type="pres">
      <dgm:prSet presAssocID="{4D58852E-2259-43AE-BBE2-E53F6A23F332}" presName="chevron1" presStyleLbl="alignNode1" presStyleIdx="0" presStyleCnt="21"/>
      <dgm:spPr/>
    </dgm:pt>
    <dgm:pt modelId="{7AB8E466-36B2-46E6-B298-3BEA4801903D}" type="pres">
      <dgm:prSet presAssocID="{4D58852E-2259-43AE-BBE2-E53F6A23F332}" presName="chevron2" presStyleLbl="alignNode1" presStyleIdx="1" presStyleCnt="21"/>
      <dgm:spPr/>
    </dgm:pt>
    <dgm:pt modelId="{A2174251-718B-4ACB-9648-ACEFCAB222C9}" type="pres">
      <dgm:prSet presAssocID="{4D58852E-2259-43AE-BBE2-E53F6A23F332}" presName="chevron3" presStyleLbl="alignNode1" presStyleIdx="2" presStyleCnt="21"/>
      <dgm:spPr/>
    </dgm:pt>
    <dgm:pt modelId="{2BFE9BFD-F54E-44D6-B6A6-3F34B593F4AE}" type="pres">
      <dgm:prSet presAssocID="{4D58852E-2259-43AE-BBE2-E53F6A23F332}" presName="chevron4" presStyleLbl="alignNode1" presStyleIdx="3" presStyleCnt="21"/>
      <dgm:spPr/>
    </dgm:pt>
    <dgm:pt modelId="{7875EC5E-A800-4066-945F-93A87BC7EE6C}" type="pres">
      <dgm:prSet presAssocID="{4D58852E-2259-43AE-BBE2-E53F6A23F332}" presName="chevron5" presStyleLbl="alignNode1" presStyleIdx="4" presStyleCnt="21"/>
      <dgm:spPr/>
    </dgm:pt>
    <dgm:pt modelId="{66673397-D877-434A-942D-E9B9E7364833}" type="pres">
      <dgm:prSet presAssocID="{4D58852E-2259-43AE-BBE2-E53F6A23F332}" presName="chevron6" presStyleLbl="alignNode1" presStyleIdx="5" presStyleCnt="21"/>
      <dgm:spPr/>
    </dgm:pt>
    <dgm:pt modelId="{1AFCDC14-85EC-49AD-A008-95A8E7F7B482}" type="pres">
      <dgm:prSet presAssocID="{4D58852E-2259-43AE-BBE2-E53F6A23F332}" presName="chevron7" presStyleLbl="alignNode1" presStyleIdx="6" presStyleCnt="21"/>
      <dgm:spPr/>
    </dgm:pt>
    <dgm:pt modelId="{D7403BA4-4B0F-4A65-BE7C-5593299CB673}" type="pres">
      <dgm:prSet presAssocID="{4D58852E-2259-43AE-BBE2-E53F6A23F332}" presName="childtext" presStyleLbl="solidFgAcc1" presStyleIdx="0" presStyleCnt="3" custScaleX="144902" custScaleY="201909" custLinFactNeighborX="1431" custLinFactNeighborY="3580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A3BAC-D19C-4984-BC6C-895A7EB70AD1}" type="pres">
      <dgm:prSet presAssocID="{5389F842-DD11-4518-9696-010BF04EF4A3}" presName="sibTrans" presStyleCnt="0"/>
      <dgm:spPr/>
    </dgm:pt>
    <dgm:pt modelId="{B39DD07A-5C34-4E4C-8253-15695372849C}" type="pres">
      <dgm:prSet presAssocID="{91B42E8D-0DCE-41B3-88A6-69D42152FD61}" presName="parenttextcomposite" presStyleCnt="0"/>
      <dgm:spPr/>
    </dgm:pt>
    <dgm:pt modelId="{A45CCCBA-EE18-4022-9E49-C32B0412F7F2}" type="pres">
      <dgm:prSet presAssocID="{91B42E8D-0DCE-41B3-88A6-69D42152FD61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872F01-DE5B-48C6-BC9C-3DF770994383}" type="pres">
      <dgm:prSet presAssocID="{91B42E8D-0DCE-41B3-88A6-69D42152FD61}" presName="composite" presStyleCnt="0"/>
      <dgm:spPr/>
    </dgm:pt>
    <dgm:pt modelId="{A6D6D319-83D6-4DF1-B32B-E497A124D462}" type="pres">
      <dgm:prSet presAssocID="{91B42E8D-0DCE-41B3-88A6-69D42152FD61}" presName="chevron1" presStyleLbl="alignNode1" presStyleIdx="7" presStyleCnt="21"/>
      <dgm:spPr/>
    </dgm:pt>
    <dgm:pt modelId="{94168C47-76C5-4B5B-AC02-DFBB10EB76AF}" type="pres">
      <dgm:prSet presAssocID="{91B42E8D-0DCE-41B3-88A6-69D42152FD61}" presName="chevron2" presStyleLbl="alignNode1" presStyleIdx="8" presStyleCnt="21"/>
      <dgm:spPr/>
    </dgm:pt>
    <dgm:pt modelId="{706F6EA0-7A16-4559-B680-CD799735F6A6}" type="pres">
      <dgm:prSet presAssocID="{91B42E8D-0DCE-41B3-88A6-69D42152FD61}" presName="chevron3" presStyleLbl="alignNode1" presStyleIdx="9" presStyleCnt="21"/>
      <dgm:spPr/>
    </dgm:pt>
    <dgm:pt modelId="{1C30A5D2-7FFB-4804-BB2D-352D813B927A}" type="pres">
      <dgm:prSet presAssocID="{91B42E8D-0DCE-41B3-88A6-69D42152FD61}" presName="chevron4" presStyleLbl="alignNode1" presStyleIdx="10" presStyleCnt="21"/>
      <dgm:spPr/>
    </dgm:pt>
    <dgm:pt modelId="{9B612036-4362-49A3-900B-D2424D051F50}" type="pres">
      <dgm:prSet presAssocID="{91B42E8D-0DCE-41B3-88A6-69D42152FD61}" presName="chevron5" presStyleLbl="alignNode1" presStyleIdx="11" presStyleCnt="21"/>
      <dgm:spPr/>
    </dgm:pt>
    <dgm:pt modelId="{152ABBE6-A43F-437F-841F-C4670C623530}" type="pres">
      <dgm:prSet presAssocID="{91B42E8D-0DCE-41B3-88A6-69D42152FD61}" presName="chevron6" presStyleLbl="alignNode1" presStyleIdx="12" presStyleCnt="21"/>
      <dgm:spPr/>
    </dgm:pt>
    <dgm:pt modelId="{3C84C4BC-BFF9-49FC-89AB-1070017AC4A2}" type="pres">
      <dgm:prSet presAssocID="{91B42E8D-0DCE-41B3-88A6-69D42152FD61}" presName="chevron7" presStyleLbl="alignNode1" presStyleIdx="13" presStyleCnt="21"/>
      <dgm:spPr/>
    </dgm:pt>
    <dgm:pt modelId="{C4F2E6F4-8479-4853-BDC0-3FA8B9F49EE3}" type="pres">
      <dgm:prSet presAssocID="{91B42E8D-0DCE-41B3-88A6-69D42152FD61}" presName="childtext" presStyleLbl="solidFgAcc1" presStyleIdx="1" presStyleCnt="3" custScaleX="147205" custScaleY="85681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24857F-946C-4342-8B12-DA8F6CE9B21B}" type="pres">
      <dgm:prSet presAssocID="{78C535A8-E548-45B1-B4CA-C7AB5DC6D4CE}" presName="sibTrans" presStyleCnt="0"/>
      <dgm:spPr/>
    </dgm:pt>
    <dgm:pt modelId="{51B81E38-97B9-412F-85CC-7A36DD4E9152}" type="pres">
      <dgm:prSet presAssocID="{B2ECE361-ADCC-43A9-85BE-C8FA5270096C}" presName="parenttextcomposite" presStyleCnt="0"/>
      <dgm:spPr/>
    </dgm:pt>
    <dgm:pt modelId="{9FA704DB-42F9-4AB5-B308-E913F541F904}" type="pres">
      <dgm:prSet presAssocID="{B2ECE361-ADCC-43A9-85BE-C8FA5270096C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C7CEA-75F3-49F4-A1DB-EC2F6B944E31}" type="pres">
      <dgm:prSet presAssocID="{B2ECE361-ADCC-43A9-85BE-C8FA5270096C}" presName="composite" presStyleCnt="0"/>
      <dgm:spPr/>
    </dgm:pt>
    <dgm:pt modelId="{3CED0BAE-8B8B-474F-9090-9AE49B7CE6E2}" type="pres">
      <dgm:prSet presAssocID="{B2ECE361-ADCC-43A9-85BE-C8FA5270096C}" presName="chevron1" presStyleLbl="alignNode1" presStyleIdx="14" presStyleCnt="21"/>
      <dgm:spPr/>
    </dgm:pt>
    <dgm:pt modelId="{EA6C269C-761B-47C0-8372-736ACE19C9A0}" type="pres">
      <dgm:prSet presAssocID="{B2ECE361-ADCC-43A9-85BE-C8FA5270096C}" presName="chevron2" presStyleLbl="alignNode1" presStyleIdx="15" presStyleCnt="21"/>
      <dgm:spPr/>
    </dgm:pt>
    <dgm:pt modelId="{FE1022DA-8C25-48BF-B67E-417C2DF01845}" type="pres">
      <dgm:prSet presAssocID="{B2ECE361-ADCC-43A9-85BE-C8FA5270096C}" presName="chevron3" presStyleLbl="alignNode1" presStyleIdx="16" presStyleCnt="21"/>
      <dgm:spPr/>
    </dgm:pt>
    <dgm:pt modelId="{88FEAA9A-4E29-4E4C-9DE9-180AC1051949}" type="pres">
      <dgm:prSet presAssocID="{B2ECE361-ADCC-43A9-85BE-C8FA5270096C}" presName="chevron4" presStyleLbl="alignNode1" presStyleIdx="17" presStyleCnt="21"/>
      <dgm:spPr/>
    </dgm:pt>
    <dgm:pt modelId="{8472233B-10ED-484C-8A78-476047ED9BD8}" type="pres">
      <dgm:prSet presAssocID="{B2ECE361-ADCC-43A9-85BE-C8FA5270096C}" presName="chevron5" presStyleLbl="alignNode1" presStyleIdx="18" presStyleCnt="21"/>
      <dgm:spPr/>
    </dgm:pt>
    <dgm:pt modelId="{06F4372E-9B50-4B03-9074-408699F28F8D}" type="pres">
      <dgm:prSet presAssocID="{B2ECE361-ADCC-43A9-85BE-C8FA5270096C}" presName="chevron6" presStyleLbl="alignNode1" presStyleIdx="19" presStyleCnt="21"/>
      <dgm:spPr/>
    </dgm:pt>
    <dgm:pt modelId="{49A93B80-76E7-4309-8F03-2857AC001AEC}" type="pres">
      <dgm:prSet presAssocID="{B2ECE361-ADCC-43A9-85BE-C8FA5270096C}" presName="chevron7" presStyleLbl="alignNode1" presStyleIdx="20" presStyleCnt="21"/>
      <dgm:spPr/>
    </dgm:pt>
    <dgm:pt modelId="{62AA09A7-A775-44C1-AB5D-4F1B658C0C95}" type="pres">
      <dgm:prSet presAssocID="{B2ECE361-ADCC-43A9-85BE-C8FA5270096C}" presName="childtext" presStyleLbl="solidFgAcc1" presStyleIdx="2" presStyleCnt="3" custScaleX="147764" custScaleY="146174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02CAA6-1077-4758-9949-23A5ACF2E9E5}" srcId="{47557E31-4C32-40EB-A637-AC2051BEC184}" destId="{4D58852E-2259-43AE-BBE2-E53F6A23F332}" srcOrd="0" destOrd="0" parTransId="{9CE0A5E0-9AB4-4516-87AE-A41707CD0F67}" sibTransId="{5389F842-DD11-4518-9696-010BF04EF4A3}"/>
    <dgm:cxn modelId="{56966A12-B512-4949-B77F-D674D7D770DC}" type="presOf" srcId="{91B42E8D-0DCE-41B3-88A6-69D42152FD61}" destId="{A45CCCBA-EE18-4022-9E49-C32B0412F7F2}" srcOrd="0" destOrd="0" presId="urn:microsoft.com/office/officeart/2008/layout/VerticalAccentList"/>
    <dgm:cxn modelId="{D6D05669-066D-4584-AB13-CD5F566CE46A}" type="presOf" srcId="{F349E16C-8DC5-4715-A13A-F69E5CF14D45}" destId="{62AA09A7-A775-44C1-AB5D-4F1B658C0C95}" srcOrd="0" destOrd="0" presId="urn:microsoft.com/office/officeart/2008/layout/VerticalAccentList"/>
    <dgm:cxn modelId="{CABB4074-C766-4854-8624-C0E344E51D86}" srcId="{47557E31-4C32-40EB-A637-AC2051BEC184}" destId="{B2ECE361-ADCC-43A9-85BE-C8FA5270096C}" srcOrd="2" destOrd="0" parTransId="{1325BF5C-6733-43B4-84E8-C55E220D1968}" sibTransId="{FB3EA812-7016-436F-BA46-53DAF7AF4413}"/>
    <dgm:cxn modelId="{7A03D692-D3F4-4B9B-9CAC-B9FF3BA25BB1}" type="presOf" srcId="{0145192C-76CA-4CC5-A23F-2BFEE853A993}" destId="{D7403BA4-4B0F-4A65-BE7C-5593299CB673}" srcOrd="0" destOrd="0" presId="urn:microsoft.com/office/officeart/2008/layout/VerticalAccentList"/>
    <dgm:cxn modelId="{732B4BE8-3C99-46E9-81BD-7573781794CE}" type="presOf" srcId="{9661B33E-10E3-4ADE-ADE7-CE1D19FD140B}" destId="{C4F2E6F4-8479-4853-BDC0-3FA8B9F49EE3}" srcOrd="0" destOrd="0" presId="urn:microsoft.com/office/officeart/2008/layout/VerticalAccentList"/>
    <dgm:cxn modelId="{EBA9CD13-CA86-425A-8945-76D4D345D0BB}" srcId="{91B42E8D-0DCE-41B3-88A6-69D42152FD61}" destId="{9661B33E-10E3-4ADE-ADE7-CE1D19FD140B}" srcOrd="0" destOrd="0" parTransId="{8760D1D6-9C79-4312-A086-4CFA7D0583EA}" sibTransId="{D2495681-22C7-447C-915B-D0E340622399}"/>
    <dgm:cxn modelId="{97030A4D-CCCC-49A9-A328-E23E6AB0073B}" type="presOf" srcId="{4D58852E-2259-43AE-BBE2-E53F6A23F332}" destId="{8F225740-4BDA-4820-AB12-6B944BEAC6C4}" srcOrd="0" destOrd="0" presId="urn:microsoft.com/office/officeart/2008/layout/VerticalAccentList"/>
    <dgm:cxn modelId="{5C90C008-E737-4930-9AFC-446DB36BC085}" type="presOf" srcId="{47557E31-4C32-40EB-A637-AC2051BEC184}" destId="{2C87C93C-0754-46CF-9E7B-D04E70AD03FF}" srcOrd="0" destOrd="0" presId="urn:microsoft.com/office/officeart/2008/layout/VerticalAccentList"/>
    <dgm:cxn modelId="{3DEEAD0C-C278-4640-98F6-C1B413BF7181}" type="presOf" srcId="{B2ECE361-ADCC-43A9-85BE-C8FA5270096C}" destId="{9FA704DB-42F9-4AB5-B308-E913F541F904}" srcOrd="0" destOrd="0" presId="urn:microsoft.com/office/officeart/2008/layout/VerticalAccentList"/>
    <dgm:cxn modelId="{D1578FCA-4A37-409D-AACA-F8A73FE9D8EB}" srcId="{B2ECE361-ADCC-43A9-85BE-C8FA5270096C}" destId="{F349E16C-8DC5-4715-A13A-F69E5CF14D45}" srcOrd="0" destOrd="0" parTransId="{D1347F51-449A-46A7-817B-61CBB4D380C9}" sibTransId="{499B373E-4EAC-452E-8F2D-159297E641D7}"/>
    <dgm:cxn modelId="{C1D697C2-196A-4C4A-AD71-C4E03E8970F9}" srcId="{4D58852E-2259-43AE-BBE2-E53F6A23F332}" destId="{0145192C-76CA-4CC5-A23F-2BFEE853A993}" srcOrd="0" destOrd="0" parTransId="{E68FB82F-E7A6-4E1E-8939-FA0E8E715138}" sibTransId="{F02CBE21-746C-4900-A9C7-86F5A5926275}"/>
    <dgm:cxn modelId="{D2A6E765-31CE-4DD9-85F1-2211B555C4A3}" srcId="{47557E31-4C32-40EB-A637-AC2051BEC184}" destId="{91B42E8D-0DCE-41B3-88A6-69D42152FD61}" srcOrd="1" destOrd="0" parTransId="{AE1093CA-38D2-401A-934C-717176B85A2B}" sibTransId="{78C535A8-E548-45B1-B4CA-C7AB5DC6D4CE}"/>
    <dgm:cxn modelId="{1A03FC72-BCB9-4702-84ED-19BC5F983B79}" type="presParOf" srcId="{2C87C93C-0754-46CF-9E7B-D04E70AD03FF}" destId="{46FBC09C-9695-4239-A61C-579005F60C8A}" srcOrd="0" destOrd="0" presId="urn:microsoft.com/office/officeart/2008/layout/VerticalAccentList"/>
    <dgm:cxn modelId="{44AE9579-6F26-4949-887C-3CA26E5253EA}" type="presParOf" srcId="{46FBC09C-9695-4239-A61C-579005F60C8A}" destId="{8F225740-4BDA-4820-AB12-6B944BEAC6C4}" srcOrd="0" destOrd="0" presId="urn:microsoft.com/office/officeart/2008/layout/VerticalAccentList"/>
    <dgm:cxn modelId="{55B83EFF-4C41-41C5-AE1E-870A75A6FBC8}" type="presParOf" srcId="{2C87C93C-0754-46CF-9E7B-D04E70AD03FF}" destId="{9B7DB715-65CC-4CAD-8B65-D3F458753F4A}" srcOrd="1" destOrd="0" presId="urn:microsoft.com/office/officeart/2008/layout/VerticalAccentList"/>
    <dgm:cxn modelId="{8D72CD63-25E5-4585-9038-0E26F9C99ED9}" type="presParOf" srcId="{9B7DB715-65CC-4CAD-8B65-D3F458753F4A}" destId="{55EE0375-DF76-42A8-B411-05175C1B2C15}" srcOrd="0" destOrd="0" presId="urn:microsoft.com/office/officeart/2008/layout/VerticalAccentList"/>
    <dgm:cxn modelId="{ADFAE89E-BBF4-4168-9927-63F07B70DABE}" type="presParOf" srcId="{9B7DB715-65CC-4CAD-8B65-D3F458753F4A}" destId="{7AB8E466-36B2-46E6-B298-3BEA4801903D}" srcOrd="1" destOrd="0" presId="urn:microsoft.com/office/officeart/2008/layout/VerticalAccentList"/>
    <dgm:cxn modelId="{1F3D03B7-851E-478A-ACAF-5B5EC8E578A0}" type="presParOf" srcId="{9B7DB715-65CC-4CAD-8B65-D3F458753F4A}" destId="{A2174251-718B-4ACB-9648-ACEFCAB222C9}" srcOrd="2" destOrd="0" presId="urn:microsoft.com/office/officeart/2008/layout/VerticalAccentList"/>
    <dgm:cxn modelId="{74B0DFFB-37AF-495E-8F68-38BEF3305399}" type="presParOf" srcId="{9B7DB715-65CC-4CAD-8B65-D3F458753F4A}" destId="{2BFE9BFD-F54E-44D6-B6A6-3F34B593F4AE}" srcOrd="3" destOrd="0" presId="urn:microsoft.com/office/officeart/2008/layout/VerticalAccentList"/>
    <dgm:cxn modelId="{8DE2C914-4405-47E0-9164-0055D50CFD12}" type="presParOf" srcId="{9B7DB715-65CC-4CAD-8B65-D3F458753F4A}" destId="{7875EC5E-A800-4066-945F-93A87BC7EE6C}" srcOrd="4" destOrd="0" presId="urn:microsoft.com/office/officeart/2008/layout/VerticalAccentList"/>
    <dgm:cxn modelId="{78AE705D-7FC0-448F-90A8-708401D6F038}" type="presParOf" srcId="{9B7DB715-65CC-4CAD-8B65-D3F458753F4A}" destId="{66673397-D877-434A-942D-E9B9E7364833}" srcOrd="5" destOrd="0" presId="urn:microsoft.com/office/officeart/2008/layout/VerticalAccentList"/>
    <dgm:cxn modelId="{E022A1A7-95BC-4027-BD2F-B26D3777F69F}" type="presParOf" srcId="{9B7DB715-65CC-4CAD-8B65-D3F458753F4A}" destId="{1AFCDC14-85EC-49AD-A008-95A8E7F7B482}" srcOrd="6" destOrd="0" presId="urn:microsoft.com/office/officeart/2008/layout/VerticalAccentList"/>
    <dgm:cxn modelId="{2BB40DC7-CF03-4269-BD3E-942A4254B25A}" type="presParOf" srcId="{9B7DB715-65CC-4CAD-8B65-D3F458753F4A}" destId="{D7403BA4-4B0F-4A65-BE7C-5593299CB673}" srcOrd="7" destOrd="0" presId="urn:microsoft.com/office/officeart/2008/layout/VerticalAccentList"/>
    <dgm:cxn modelId="{E10655B7-78F2-42A9-9245-AA06535A046E}" type="presParOf" srcId="{2C87C93C-0754-46CF-9E7B-D04E70AD03FF}" destId="{5F9A3BAC-D19C-4984-BC6C-895A7EB70AD1}" srcOrd="2" destOrd="0" presId="urn:microsoft.com/office/officeart/2008/layout/VerticalAccentList"/>
    <dgm:cxn modelId="{82FDF4D0-92E9-4ED6-AEF5-204D2E73AB9F}" type="presParOf" srcId="{2C87C93C-0754-46CF-9E7B-D04E70AD03FF}" destId="{B39DD07A-5C34-4E4C-8253-15695372849C}" srcOrd="3" destOrd="0" presId="urn:microsoft.com/office/officeart/2008/layout/VerticalAccentList"/>
    <dgm:cxn modelId="{032D4654-48CE-4A84-B475-61060BFF24A6}" type="presParOf" srcId="{B39DD07A-5C34-4E4C-8253-15695372849C}" destId="{A45CCCBA-EE18-4022-9E49-C32B0412F7F2}" srcOrd="0" destOrd="0" presId="urn:microsoft.com/office/officeart/2008/layout/VerticalAccentList"/>
    <dgm:cxn modelId="{A943B4FE-1DDF-4EC8-AEC4-AD3EA7265887}" type="presParOf" srcId="{2C87C93C-0754-46CF-9E7B-D04E70AD03FF}" destId="{37872F01-DE5B-48C6-BC9C-3DF770994383}" srcOrd="4" destOrd="0" presId="urn:microsoft.com/office/officeart/2008/layout/VerticalAccentList"/>
    <dgm:cxn modelId="{B0A4DBF2-BDC3-41A0-8345-7DA9496674A2}" type="presParOf" srcId="{37872F01-DE5B-48C6-BC9C-3DF770994383}" destId="{A6D6D319-83D6-4DF1-B32B-E497A124D462}" srcOrd="0" destOrd="0" presId="urn:microsoft.com/office/officeart/2008/layout/VerticalAccentList"/>
    <dgm:cxn modelId="{23247D4A-88D6-4F7B-9F3B-C662822BFEBE}" type="presParOf" srcId="{37872F01-DE5B-48C6-BC9C-3DF770994383}" destId="{94168C47-76C5-4B5B-AC02-DFBB10EB76AF}" srcOrd="1" destOrd="0" presId="urn:microsoft.com/office/officeart/2008/layout/VerticalAccentList"/>
    <dgm:cxn modelId="{5BCF0F19-0322-4A4E-87DA-C67984BF7216}" type="presParOf" srcId="{37872F01-DE5B-48C6-BC9C-3DF770994383}" destId="{706F6EA0-7A16-4559-B680-CD799735F6A6}" srcOrd="2" destOrd="0" presId="urn:microsoft.com/office/officeart/2008/layout/VerticalAccentList"/>
    <dgm:cxn modelId="{F40BD29D-6786-4A7C-89A3-C27E4488C5ED}" type="presParOf" srcId="{37872F01-DE5B-48C6-BC9C-3DF770994383}" destId="{1C30A5D2-7FFB-4804-BB2D-352D813B927A}" srcOrd="3" destOrd="0" presId="urn:microsoft.com/office/officeart/2008/layout/VerticalAccentList"/>
    <dgm:cxn modelId="{B1D800A8-291E-4559-AECF-46E018079203}" type="presParOf" srcId="{37872F01-DE5B-48C6-BC9C-3DF770994383}" destId="{9B612036-4362-49A3-900B-D2424D051F50}" srcOrd="4" destOrd="0" presId="urn:microsoft.com/office/officeart/2008/layout/VerticalAccentList"/>
    <dgm:cxn modelId="{1E5D695A-C792-4D8E-BED8-98269D9426CB}" type="presParOf" srcId="{37872F01-DE5B-48C6-BC9C-3DF770994383}" destId="{152ABBE6-A43F-437F-841F-C4670C623530}" srcOrd="5" destOrd="0" presId="urn:microsoft.com/office/officeart/2008/layout/VerticalAccentList"/>
    <dgm:cxn modelId="{5104CAE6-C184-4717-95F1-21D44FE0FC5C}" type="presParOf" srcId="{37872F01-DE5B-48C6-BC9C-3DF770994383}" destId="{3C84C4BC-BFF9-49FC-89AB-1070017AC4A2}" srcOrd="6" destOrd="0" presId="urn:microsoft.com/office/officeart/2008/layout/VerticalAccentList"/>
    <dgm:cxn modelId="{1D9DA8BD-9B3C-4785-8C16-1CC087D678D4}" type="presParOf" srcId="{37872F01-DE5B-48C6-BC9C-3DF770994383}" destId="{C4F2E6F4-8479-4853-BDC0-3FA8B9F49EE3}" srcOrd="7" destOrd="0" presId="urn:microsoft.com/office/officeart/2008/layout/VerticalAccentList"/>
    <dgm:cxn modelId="{A2FF2243-9A5D-4862-A6AC-CF853E8C2F05}" type="presParOf" srcId="{2C87C93C-0754-46CF-9E7B-D04E70AD03FF}" destId="{D424857F-946C-4342-8B12-DA8F6CE9B21B}" srcOrd="5" destOrd="0" presId="urn:microsoft.com/office/officeart/2008/layout/VerticalAccentList"/>
    <dgm:cxn modelId="{FB1313E0-112E-4573-95CD-1A9861D4A733}" type="presParOf" srcId="{2C87C93C-0754-46CF-9E7B-D04E70AD03FF}" destId="{51B81E38-97B9-412F-85CC-7A36DD4E9152}" srcOrd="6" destOrd="0" presId="urn:microsoft.com/office/officeart/2008/layout/VerticalAccentList"/>
    <dgm:cxn modelId="{4BBBE137-CE7A-4AA6-BEE9-70084D6E17AD}" type="presParOf" srcId="{51B81E38-97B9-412F-85CC-7A36DD4E9152}" destId="{9FA704DB-42F9-4AB5-B308-E913F541F904}" srcOrd="0" destOrd="0" presId="urn:microsoft.com/office/officeart/2008/layout/VerticalAccentList"/>
    <dgm:cxn modelId="{C0EFED84-3968-4731-A3BC-9A03718A2C31}" type="presParOf" srcId="{2C87C93C-0754-46CF-9E7B-D04E70AD03FF}" destId="{085C7CEA-75F3-49F4-A1DB-EC2F6B944E31}" srcOrd="7" destOrd="0" presId="urn:microsoft.com/office/officeart/2008/layout/VerticalAccentList"/>
    <dgm:cxn modelId="{745D1658-E9FC-4730-B5C1-FAB2E12284D6}" type="presParOf" srcId="{085C7CEA-75F3-49F4-A1DB-EC2F6B944E31}" destId="{3CED0BAE-8B8B-474F-9090-9AE49B7CE6E2}" srcOrd="0" destOrd="0" presId="urn:microsoft.com/office/officeart/2008/layout/VerticalAccentList"/>
    <dgm:cxn modelId="{767850C8-2C14-46D2-BE27-8E573E3734E1}" type="presParOf" srcId="{085C7CEA-75F3-49F4-A1DB-EC2F6B944E31}" destId="{EA6C269C-761B-47C0-8372-736ACE19C9A0}" srcOrd="1" destOrd="0" presId="urn:microsoft.com/office/officeart/2008/layout/VerticalAccentList"/>
    <dgm:cxn modelId="{BADCF295-F14D-44FE-A46C-77743B44FE1C}" type="presParOf" srcId="{085C7CEA-75F3-49F4-A1DB-EC2F6B944E31}" destId="{FE1022DA-8C25-48BF-B67E-417C2DF01845}" srcOrd="2" destOrd="0" presId="urn:microsoft.com/office/officeart/2008/layout/VerticalAccentList"/>
    <dgm:cxn modelId="{9CBA42B7-65BE-49C2-B117-D4974496F004}" type="presParOf" srcId="{085C7CEA-75F3-49F4-A1DB-EC2F6B944E31}" destId="{88FEAA9A-4E29-4E4C-9DE9-180AC1051949}" srcOrd="3" destOrd="0" presId="urn:microsoft.com/office/officeart/2008/layout/VerticalAccentList"/>
    <dgm:cxn modelId="{3B31FA51-6E04-4E3C-85E4-09152E8DECB2}" type="presParOf" srcId="{085C7CEA-75F3-49F4-A1DB-EC2F6B944E31}" destId="{8472233B-10ED-484C-8A78-476047ED9BD8}" srcOrd="4" destOrd="0" presId="urn:microsoft.com/office/officeart/2008/layout/VerticalAccentList"/>
    <dgm:cxn modelId="{A329569B-090A-44C4-8E7F-3BF1BD92B9F0}" type="presParOf" srcId="{085C7CEA-75F3-49F4-A1DB-EC2F6B944E31}" destId="{06F4372E-9B50-4B03-9074-408699F28F8D}" srcOrd="5" destOrd="0" presId="urn:microsoft.com/office/officeart/2008/layout/VerticalAccentList"/>
    <dgm:cxn modelId="{BD036893-3ADC-49D1-B54F-F2076E42A2C8}" type="presParOf" srcId="{085C7CEA-75F3-49F4-A1DB-EC2F6B944E31}" destId="{49A93B80-76E7-4309-8F03-2857AC001AEC}" srcOrd="6" destOrd="0" presId="urn:microsoft.com/office/officeart/2008/layout/VerticalAccentList"/>
    <dgm:cxn modelId="{F94583BC-28D4-4A78-AEF3-F532B3E4A4D9}" type="presParOf" srcId="{085C7CEA-75F3-49F4-A1DB-EC2F6B944E31}" destId="{62AA09A7-A775-44C1-AB5D-4F1B658C0C95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1CC5C7-D3F6-4BC7-A555-E43CAA9F417D}">
      <dsp:nvSpPr>
        <dsp:cNvPr id="0" name=""/>
        <dsp:cNvSpPr/>
      </dsp:nvSpPr>
      <dsp:spPr>
        <a:xfrm>
          <a:off x="809945" y="71361"/>
          <a:ext cx="1476453" cy="14764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2018 год – создано 10 рабочих мест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006805" y="329741"/>
        <a:ext cx="1082732" cy="664403"/>
      </dsp:txXfrm>
    </dsp:sp>
    <dsp:sp modelId="{723016C6-14C8-4AB0-BA24-074330D1C729}">
      <dsp:nvSpPr>
        <dsp:cNvPr id="0" name=""/>
        <dsp:cNvSpPr/>
      </dsp:nvSpPr>
      <dsp:spPr>
        <a:xfrm>
          <a:off x="1342698" y="994145"/>
          <a:ext cx="1476453" cy="14764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2020 год – 10 рабочих мест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94247" y="1375562"/>
        <a:ext cx="885871" cy="812049"/>
      </dsp:txXfrm>
    </dsp:sp>
    <dsp:sp modelId="{6544ABF7-6ADB-45FB-9190-CD708A315C30}">
      <dsp:nvSpPr>
        <dsp:cNvPr id="0" name=""/>
        <dsp:cNvSpPr/>
      </dsp:nvSpPr>
      <dsp:spPr>
        <a:xfrm>
          <a:off x="277191" y="994145"/>
          <a:ext cx="1476453" cy="147645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2019 год –</a:t>
          </a: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10 рабочих мест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6224" y="1375562"/>
        <a:ext cx="885871" cy="8120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225740-4BDA-4820-AB12-6B944BEAC6C4}">
      <dsp:nvSpPr>
        <dsp:cNvPr id="0" name=""/>
        <dsp:cNvSpPr/>
      </dsp:nvSpPr>
      <dsp:spPr>
        <a:xfrm>
          <a:off x="44727" y="1858"/>
          <a:ext cx="4700509" cy="309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Снято с регистрационного учёта в текущем году:</a:t>
          </a: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27" y="1858"/>
        <a:ext cx="4700509" cy="309445"/>
      </dsp:txXfrm>
    </dsp:sp>
    <dsp:sp modelId="{55EE0375-DF76-42A8-B411-05175C1B2C15}">
      <dsp:nvSpPr>
        <dsp:cNvPr id="0" name=""/>
        <dsp:cNvSpPr/>
      </dsp:nvSpPr>
      <dsp:spPr>
        <a:xfrm>
          <a:off x="818871" y="50522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B8E466-36B2-46E6-B298-3BEA4801903D}">
      <dsp:nvSpPr>
        <dsp:cNvPr id="0" name=""/>
        <dsp:cNvSpPr/>
      </dsp:nvSpPr>
      <dsp:spPr>
        <a:xfrm>
          <a:off x="1297307" y="50522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174251-718B-4ACB-9648-ACEFCAB222C9}">
      <dsp:nvSpPr>
        <dsp:cNvPr id="0" name=""/>
        <dsp:cNvSpPr/>
      </dsp:nvSpPr>
      <dsp:spPr>
        <a:xfrm>
          <a:off x="1776122" y="50522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FE9BFD-F54E-44D6-B6A6-3F34B593F4AE}">
      <dsp:nvSpPr>
        <dsp:cNvPr id="0" name=""/>
        <dsp:cNvSpPr/>
      </dsp:nvSpPr>
      <dsp:spPr>
        <a:xfrm>
          <a:off x="2254559" y="50522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75EC5E-A800-4066-945F-93A87BC7EE6C}">
      <dsp:nvSpPr>
        <dsp:cNvPr id="0" name=""/>
        <dsp:cNvSpPr/>
      </dsp:nvSpPr>
      <dsp:spPr>
        <a:xfrm>
          <a:off x="2733374" y="50522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73397-D877-434A-942D-E9B9E7364833}">
      <dsp:nvSpPr>
        <dsp:cNvPr id="0" name=""/>
        <dsp:cNvSpPr/>
      </dsp:nvSpPr>
      <dsp:spPr>
        <a:xfrm>
          <a:off x="3211810" y="50522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CDC14-85EC-49AD-A008-95A8E7F7B482}">
      <dsp:nvSpPr>
        <dsp:cNvPr id="0" name=""/>
        <dsp:cNvSpPr/>
      </dsp:nvSpPr>
      <dsp:spPr>
        <a:xfrm>
          <a:off x="3690625" y="50522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403BA4-4B0F-4A65-BE7C-5593299CB673}">
      <dsp:nvSpPr>
        <dsp:cNvPr id="0" name=""/>
        <dsp:cNvSpPr/>
      </dsp:nvSpPr>
      <dsp:spPr>
        <a:xfrm>
          <a:off x="94070" y="491851"/>
          <a:ext cx="4996434" cy="10181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- Трудоустроено по направлению центра занятости  на временные и постоянные рабочие места -  50 чел., из  них создано постоянных рабочих мест – 9.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Субсидия на  одно постоянное рабочее место составляет 72690 рублей 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94070" y="491851"/>
        <a:ext cx="4996434" cy="1018188"/>
      </dsp:txXfrm>
    </dsp:sp>
    <dsp:sp modelId="{A45CCCBA-EE18-4022-9E49-C32B0412F7F2}">
      <dsp:nvSpPr>
        <dsp:cNvPr id="0" name=""/>
        <dsp:cNvSpPr/>
      </dsp:nvSpPr>
      <dsp:spPr>
        <a:xfrm>
          <a:off x="44727" y="1379352"/>
          <a:ext cx="3403896" cy="309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4727" y="1379352"/>
        <a:ext cx="3403896" cy="309445"/>
      </dsp:txXfrm>
    </dsp:sp>
    <dsp:sp modelId="{A6D6D319-83D6-4DF1-B32B-E497A124D462}">
      <dsp:nvSpPr>
        <dsp:cNvPr id="0" name=""/>
        <dsp:cNvSpPr/>
      </dsp:nvSpPr>
      <dsp:spPr>
        <a:xfrm>
          <a:off x="858576" y="1688797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168C47-76C5-4B5B-AC02-DFBB10EB76AF}">
      <dsp:nvSpPr>
        <dsp:cNvPr id="0" name=""/>
        <dsp:cNvSpPr/>
      </dsp:nvSpPr>
      <dsp:spPr>
        <a:xfrm>
          <a:off x="1337013" y="1688797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6F6EA0-7A16-4559-B680-CD799735F6A6}">
      <dsp:nvSpPr>
        <dsp:cNvPr id="0" name=""/>
        <dsp:cNvSpPr/>
      </dsp:nvSpPr>
      <dsp:spPr>
        <a:xfrm>
          <a:off x="1815828" y="1688797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30A5D2-7FFB-4804-BB2D-352D813B927A}">
      <dsp:nvSpPr>
        <dsp:cNvPr id="0" name=""/>
        <dsp:cNvSpPr/>
      </dsp:nvSpPr>
      <dsp:spPr>
        <a:xfrm>
          <a:off x="2294264" y="1688797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612036-4362-49A3-900B-D2424D051F50}">
      <dsp:nvSpPr>
        <dsp:cNvPr id="0" name=""/>
        <dsp:cNvSpPr/>
      </dsp:nvSpPr>
      <dsp:spPr>
        <a:xfrm>
          <a:off x="2773079" y="1688797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ABBE6-A43F-437F-841F-C4670C623530}">
      <dsp:nvSpPr>
        <dsp:cNvPr id="0" name=""/>
        <dsp:cNvSpPr/>
      </dsp:nvSpPr>
      <dsp:spPr>
        <a:xfrm>
          <a:off x="3251516" y="1688797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84C4BC-BFF9-49FC-89AB-1070017AC4A2}">
      <dsp:nvSpPr>
        <dsp:cNvPr id="0" name=""/>
        <dsp:cNvSpPr/>
      </dsp:nvSpPr>
      <dsp:spPr>
        <a:xfrm>
          <a:off x="3730331" y="1688797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2E6F4-8479-4853-BDC0-3FA8B9F49EE3}">
      <dsp:nvSpPr>
        <dsp:cNvPr id="0" name=""/>
        <dsp:cNvSpPr/>
      </dsp:nvSpPr>
      <dsp:spPr>
        <a:xfrm>
          <a:off x="44727" y="1787937"/>
          <a:ext cx="5075845" cy="4320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- </a:t>
          </a: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Направлено на профессиональное обучение - 2 чел.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27" y="1787937"/>
        <a:ext cx="5075845" cy="432073"/>
      </dsp:txXfrm>
    </dsp:sp>
    <dsp:sp modelId="{9FA704DB-42F9-4AB5-B308-E913F541F904}">
      <dsp:nvSpPr>
        <dsp:cNvPr id="0" name=""/>
        <dsp:cNvSpPr/>
      </dsp:nvSpPr>
      <dsp:spPr>
        <a:xfrm>
          <a:off x="44727" y="2369009"/>
          <a:ext cx="3403896" cy="3094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4727" y="2369009"/>
        <a:ext cx="3403896" cy="309445"/>
      </dsp:txXfrm>
    </dsp:sp>
    <dsp:sp modelId="{3CED0BAE-8B8B-474F-9090-9AE49B7CE6E2}">
      <dsp:nvSpPr>
        <dsp:cNvPr id="0" name=""/>
        <dsp:cNvSpPr/>
      </dsp:nvSpPr>
      <dsp:spPr>
        <a:xfrm>
          <a:off x="868214" y="273184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6C269C-761B-47C0-8372-736ACE19C9A0}">
      <dsp:nvSpPr>
        <dsp:cNvPr id="0" name=""/>
        <dsp:cNvSpPr/>
      </dsp:nvSpPr>
      <dsp:spPr>
        <a:xfrm>
          <a:off x="1346650" y="273184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1022DA-8C25-48BF-B67E-417C2DF01845}">
      <dsp:nvSpPr>
        <dsp:cNvPr id="0" name=""/>
        <dsp:cNvSpPr/>
      </dsp:nvSpPr>
      <dsp:spPr>
        <a:xfrm>
          <a:off x="1825465" y="273184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EAA9A-4E29-4E4C-9DE9-180AC1051949}">
      <dsp:nvSpPr>
        <dsp:cNvPr id="0" name=""/>
        <dsp:cNvSpPr/>
      </dsp:nvSpPr>
      <dsp:spPr>
        <a:xfrm>
          <a:off x="2303902" y="273184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2233B-10ED-484C-8A78-476047ED9BD8}">
      <dsp:nvSpPr>
        <dsp:cNvPr id="0" name=""/>
        <dsp:cNvSpPr/>
      </dsp:nvSpPr>
      <dsp:spPr>
        <a:xfrm>
          <a:off x="2782717" y="273184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F4372E-9B50-4B03-9074-408699F28F8D}">
      <dsp:nvSpPr>
        <dsp:cNvPr id="0" name=""/>
        <dsp:cNvSpPr/>
      </dsp:nvSpPr>
      <dsp:spPr>
        <a:xfrm>
          <a:off x="3261153" y="273184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A93B80-76E7-4309-8F03-2857AC001AEC}">
      <dsp:nvSpPr>
        <dsp:cNvPr id="0" name=""/>
        <dsp:cNvSpPr/>
      </dsp:nvSpPr>
      <dsp:spPr>
        <a:xfrm>
          <a:off x="3739968" y="2731842"/>
          <a:ext cx="796511" cy="63035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A09A7-A775-44C1-AB5D-4F1B658C0C95}">
      <dsp:nvSpPr>
        <dsp:cNvPr id="0" name=""/>
        <dsp:cNvSpPr/>
      </dsp:nvSpPr>
      <dsp:spPr>
        <a:xfrm>
          <a:off x="44727" y="2678454"/>
          <a:ext cx="5095120" cy="7371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- Снято с учёта в связи с самостоятельным трудоустройством и по другим причинам – 53 чел.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27" y="2678454"/>
        <a:ext cx="5095120" cy="737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023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41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67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62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87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29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09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046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82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238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84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D8012-6B83-4AC0-A76A-DADD0C453FED}" type="datetimeFigureOut">
              <a:rPr lang="ru-RU" smtClean="0"/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A2D85-520B-4D2F-92FE-13770F0084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797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Интеграция инвалидов в современном обществе (создание постоянных рабочих мест)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9552" y="1628800"/>
            <a:ext cx="5400600" cy="1296144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период с января по ноябрь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2021 года в 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Нефтеюганский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центр занятости населения обратилось 147 граждан из числа инвалидов. По состоянию на 01.01.2021 численность зарегистрированных граждан из числа инвалидов составляла – 27 чел., на 15.11.2021 – 18 чел.</a:t>
            </a:r>
            <a:endParaRPr lang="ru-RU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128418346"/>
              </p:ext>
            </p:extLst>
          </p:nvPr>
        </p:nvGraphicFramePr>
        <p:xfrm>
          <a:off x="5940152" y="1535112"/>
          <a:ext cx="3096344" cy="2541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4232020"/>
            <a:ext cx="2964616" cy="2221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6" name="Объект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048851"/>
              </p:ext>
            </p:extLst>
          </p:nvPr>
        </p:nvGraphicFramePr>
        <p:xfrm>
          <a:off x="755576" y="2996952"/>
          <a:ext cx="5184576" cy="34174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1219633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139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Интеграция инвалидов в современном обществе (создание постоянных рабочих мест)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Интеграция инвалидов в современном обществе (создание постоянных рабочих мест)</dc:title>
  <dc:creator>Пушкина_ОВ</dc:creator>
  <cp:lastModifiedBy>Пушкина_ОВ</cp:lastModifiedBy>
  <cp:revision>9</cp:revision>
  <dcterms:created xsi:type="dcterms:W3CDTF">2021-11-15T08:49:17Z</dcterms:created>
  <dcterms:modified xsi:type="dcterms:W3CDTF">2021-11-15T10:50:34Z</dcterms:modified>
</cp:coreProperties>
</file>